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B079C83-129A-4119-8856-2FCB6C052FB5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775D42A-A7B0-46A6-9828-E1C388EFA1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/>
              <a:t>Парные по  глухости – звонкости</a:t>
            </a:r>
            <a:br>
              <a:rPr lang="ru-RU" sz="5400" dirty="0"/>
            </a:br>
            <a:r>
              <a:rPr lang="ru-RU" sz="5400" dirty="0"/>
              <a:t>звуки  согласных  В - Ф</a:t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1 класс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941168"/>
            <a:ext cx="6400800" cy="121920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Подготовила </a:t>
            </a:r>
            <a:r>
              <a:rPr lang="ru-RU" sz="2000" dirty="0" err="1" smtClean="0"/>
              <a:t>Тюлина</a:t>
            </a:r>
            <a:r>
              <a:rPr lang="ru-RU" sz="2000" dirty="0" smtClean="0"/>
              <a:t> Н.А.</a:t>
            </a:r>
          </a:p>
          <a:p>
            <a:r>
              <a:rPr lang="ru-RU" sz="2000" dirty="0" smtClean="0"/>
              <a:t>Учитель начальных классов</a:t>
            </a:r>
          </a:p>
          <a:p>
            <a:r>
              <a:rPr lang="ru-RU" sz="2000" dirty="0" smtClean="0"/>
              <a:t>МБОУ СОШ с. Новоликеево</a:t>
            </a:r>
            <a:endParaRPr lang="ru-RU" sz="2000" dirty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37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ДОБРЫЙ </a:t>
            </a:r>
            <a:r>
              <a:rPr lang="ru-RU" dirty="0" smtClean="0"/>
              <a:t>РЕБЁНОК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- всегда помогает маме.</a:t>
            </a:r>
          </a:p>
          <a:p>
            <a:pPr marL="0" indent="0" algn="ctr">
              <a:buNone/>
            </a:pPr>
            <a:r>
              <a:rPr lang="ru-RU" sz="4000" dirty="0" smtClean="0"/>
              <a:t>- убирает дом так, чтобы мама не переделывала работу.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387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- </a:t>
            </a:r>
            <a:r>
              <a:rPr lang="ru-RU" b="1" dirty="0" smtClean="0">
                <a:solidFill>
                  <a:schemeClr val="accent1"/>
                </a:solidFill>
              </a:rPr>
              <a:t>Я доволен собой за работу на уроке.</a:t>
            </a:r>
          </a:p>
          <a:p>
            <a:endParaRPr lang="ru-RU" b="1" dirty="0"/>
          </a:p>
          <a:p>
            <a:endParaRPr lang="ru-RU" dirty="0" smtClean="0"/>
          </a:p>
          <a:p>
            <a:r>
              <a:rPr lang="ru-RU" dirty="0" smtClean="0"/>
              <a:t>              - </a:t>
            </a:r>
            <a:r>
              <a:rPr lang="ru-RU" b="1" dirty="0" smtClean="0">
                <a:solidFill>
                  <a:schemeClr val="accent1"/>
                </a:solidFill>
              </a:rPr>
              <a:t>Я </a:t>
            </a:r>
            <a:r>
              <a:rPr lang="ru-RU" b="1" dirty="0" smtClean="0">
                <a:solidFill>
                  <a:srgbClr val="FF0000"/>
                </a:solidFill>
              </a:rPr>
              <a:t>не очень </a:t>
            </a:r>
            <a:r>
              <a:rPr lang="ru-RU" b="1" dirty="0" smtClean="0">
                <a:solidFill>
                  <a:schemeClr val="accent1"/>
                </a:solidFill>
              </a:rPr>
              <a:t>доволен собой </a:t>
            </a:r>
            <a:endParaRPr lang="ru-RU" b="1" dirty="0">
              <a:solidFill>
                <a:schemeClr val="accent1"/>
              </a:solidFill>
            </a:endParaRPr>
          </a:p>
          <a:p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917829" y="1988840"/>
            <a:ext cx="914400" cy="91440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7584" y="3573016"/>
            <a:ext cx="1004645" cy="9361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102876" y="3907871"/>
            <a:ext cx="76156" cy="914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482" y="3907871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48" y="5085184"/>
            <a:ext cx="103663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18" y="5373216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061" y="5373215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Минус 8"/>
          <p:cNvSpPr/>
          <p:nvPr/>
        </p:nvSpPr>
        <p:spPr>
          <a:xfrm>
            <a:off x="1102876" y="4247376"/>
            <a:ext cx="415371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Арка 10"/>
          <p:cNvSpPr/>
          <p:nvPr/>
        </p:nvSpPr>
        <p:spPr>
          <a:xfrm>
            <a:off x="1162701" y="5733256"/>
            <a:ext cx="355546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5224150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rgbClr val="6076B4"/>
                </a:solidFill>
                <a:latin typeface="Century Gothic"/>
              </a:rPr>
              <a:t>-Я  </a:t>
            </a:r>
            <a:r>
              <a:rPr lang="ru-RU" sz="2400" b="1" dirty="0" smtClean="0">
                <a:solidFill>
                  <a:srgbClr val="FF0000"/>
                </a:solidFill>
                <a:latin typeface="Century Gothic"/>
              </a:rPr>
              <a:t>не доволен </a:t>
            </a:r>
            <a:r>
              <a:rPr lang="ru-RU" sz="2400" b="1" dirty="0" smtClean="0">
                <a:solidFill>
                  <a:srgbClr val="6076B4"/>
                </a:solidFill>
                <a:latin typeface="Century Gothic"/>
              </a:rPr>
              <a:t>собой. </a:t>
            </a:r>
            <a:endParaRPr lang="ru-RU" sz="2400" b="1" dirty="0">
              <a:solidFill>
                <a:srgbClr val="6076B4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443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algn="just"/>
            <a:r>
              <a:rPr lang="ru-RU" dirty="0" smtClean="0"/>
              <a:t>    Улыбнёмся </a:t>
            </a:r>
            <a:r>
              <a:rPr lang="ru-RU" dirty="0"/>
              <a:t>друг другу, дети. </a:t>
            </a:r>
          </a:p>
          <a:p>
            <a:pPr algn="just"/>
            <a:r>
              <a:rPr lang="ru-RU" dirty="0"/>
              <a:t>   Всем, всем добрый день.</a:t>
            </a:r>
          </a:p>
          <a:p>
            <a:pPr algn="just"/>
            <a:r>
              <a:rPr lang="ru-RU" dirty="0"/>
              <a:t>   Прочь с дороги, наша лень!</a:t>
            </a:r>
          </a:p>
          <a:p>
            <a:pPr algn="just"/>
            <a:r>
              <a:rPr lang="ru-RU" dirty="0"/>
              <a:t>   Не мешай трудиться,</a:t>
            </a:r>
          </a:p>
          <a:p>
            <a:pPr algn="just"/>
            <a:r>
              <a:rPr lang="ru-RU" dirty="0"/>
              <a:t>   Не мешай учиться!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38908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3056"/>
            <a:ext cx="3600400" cy="266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7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dirty="0" smtClean="0"/>
              <a:t>Какая буква пропала?</a:t>
            </a:r>
            <a:endParaRPr lang="ru-RU" sz="40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1752"/>
            <a:ext cx="2542408" cy="2374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7" y="1822054"/>
            <a:ext cx="2160240" cy="303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1438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058" y="5078638"/>
            <a:ext cx="87153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87" y="5061176"/>
            <a:ext cx="890587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595" y="5067526"/>
            <a:ext cx="8842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95536" y="5805264"/>
            <a:ext cx="792088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959" y="4876987"/>
            <a:ext cx="103187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07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818"/>
            <a:ext cx="8229600" cy="1600200"/>
          </a:xfrm>
        </p:spPr>
        <p:txBody>
          <a:bodyPr/>
          <a:lstStyle/>
          <a:p>
            <a:pPr algn="l"/>
            <a:r>
              <a:rPr lang="ru-RU" sz="4000" dirty="0" smtClean="0"/>
              <a:t>Какая буква пропала?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236"/>
          <a:stretch/>
        </p:blipFill>
        <p:spPr bwMode="auto">
          <a:xfrm>
            <a:off x="6300192" y="304574"/>
            <a:ext cx="2286000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273630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46977"/>
            <a:ext cx="2522984" cy="18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5721835"/>
            <a:ext cx="890587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450" y="5728185"/>
            <a:ext cx="8842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96" y="5517232"/>
            <a:ext cx="103187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497" y="5721835"/>
            <a:ext cx="871537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034" y="6493372"/>
            <a:ext cx="79216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63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63488"/>
          </a:xfrm>
        </p:spPr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Цели урока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Познакомиться с новыми _____________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</a:t>
            </a:r>
            <a:r>
              <a:rPr lang="ru-RU" sz="2800" b="1" dirty="0" smtClean="0"/>
              <a:t>и новой _____________</a:t>
            </a:r>
          </a:p>
          <a:p>
            <a:endParaRPr lang="ru-RU" sz="2800" b="1" dirty="0"/>
          </a:p>
          <a:p>
            <a:r>
              <a:rPr lang="ru-RU" sz="2800" b="1" dirty="0" smtClean="0"/>
              <a:t>Учиться читать ____________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r>
              <a:rPr lang="ru-RU" sz="2800" b="1" dirty="0" smtClean="0"/>
              <a:t>Учиться определять ______________</a:t>
            </a:r>
          </a:p>
          <a:p>
            <a:pPr marL="0" indent="0">
              <a:buNone/>
            </a:pPr>
            <a:r>
              <a:rPr lang="ru-RU" sz="2800" b="1" dirty="0" smtClean="0"/>
              <a:t>                      места в слове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4128" y="1412776"/>
            <a:ext cx="2448272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/>
                </a:solidFill>
              </a:rPr>
              <a:t>звуками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2204864"/>
            <a:ext cx="2088232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/>
                </a:solidFill>
              </a:rPr>
              <a:t>буквой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3928" y="3140968"/>
            <a:ext cx="3456384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3"/>
                </a:solidFill>
              </a:rPr>
              <a:t>слова и предложения</a:t>
            </a:r>
            <a:endParaRPr lang="ru-RU" sz="3200" dirty="0">
              <a:solidFill>
                <a:schemeClr val="accent3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4653136"/>
            <a:ext cx="2088232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3"/>
                </a:solidFill>
              </a:rPr>
              <a:t>опасные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endParaRPr lang="ru-RU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5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это?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3600400" cy="480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59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4583"/>
            <a:ext cx="2560542" cy="279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51348"/>
            <a:ext cx="2693987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781" y="260648"/>
            <a:ext cx="2376264" cy="271230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90893"/>
            <a:ext cx="1844315" cy="1937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14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ВАЗА</a:t>
            </a:r>
            <a:r>
              <a:rPr lang="ru-RU" dirty="0" smtClean="0"/>
              <a:t>-  декоративный </a:t>
            </a:r>
            <a:r>
              <a:rPr lang="ru-RU" dirty="0"/>
              <a:t>высокий сосуд для цветов или </a:t>
            </a:r>
            <a:r>
              <a:rPr lang="ru-RU" dirty="0" smtClean="0"/>
              <a:t>фруктов</a:t>
            </a:r>
          </a:p>
          <a:p>
            <a:endParaRPr lang="ru-RU" dirty="0"/>
          </a:p>
          <a:p>
            <a:r>
              <a:rPr lang="ru-RU" b="1" dirty="0">
                <a:solidFill>
                  <a:srgbClr val="00B0F0"/>
                </a:solidFill>
              </a:rPr>
              <a:t>Фартук -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спец.одежда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хозяйки для работы на кухне.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/>
          </a:p>
          <a:p>
            <a:r>
              <a:rPr lang="ru-RU" b="1" dirty="0">
                <a:solidFill>
                  <a:srgbClr val="00B0F0"/>
                </a:solidFill>
              </a:rPr>
              <a:t>Финики-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съедобные плоды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финиковой пальмы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29000"/>
            <a:ext cx="2430016" cy="270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15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работу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3600" dirty="0" smtClean="0"/>
              <a:t>                                     </a:t>
            </a:r>
          </a:p>
          <a:p>
            <a:pPr marL="0" indent="0">
              <a:buNone/>
            </a:pPr>
            <a:r>
              <a:rPr lang="ru-RU" sz="3600" dirty="0" smtClean="0"/>
              <a:t>                                       телефон</a:t>
            </a:r>
          </a:p>
          <a:p>
            <a:r>
              <a:rPr lang="ru-RU" sz="3600" dirty="0" smtClean="0"/>
              <a:t>Фокусник                  фонарь</a:t>
            </a:r>
          </a:p>
          <a:p>
            <a:r>
              <a:rPr lang="ru-RU" sz="3600" dirty="0" smtClean="0"/>
              <a:t>Фотограф                 салфетка</a:t>
            </a:r>
          </a:p>
          <a:p>
            <a:r>
              <a:rPr lang="ru-RU" sz="3600" dirty="0" smtClean="0"/>
              <a:t>Дельфин                    кофта</a:t>
            </a:r>
            <a:endParaRPr lang="ru-RU" sz="3600" dirty="0"/>
          </a:p>
        </p:txBody>
      </p:sp>
      <p:sp>
        <p:nvSpPr>
          <p:cNvPr id="4" name="Овал 3"/>
          <p:cNvSpPr/>
          <p:nvPr/>
        </p:nvSpPr>
        <p:spPr>
          <a:xfrm>
            <a:off x="683568" y="1844824"/>
            <a:ext cx="26642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Кто?</a:t>
            </a:r>
            <a:endParaRPr lang="ru-RU" sz="4400" dirty="0"/>
          </a:p>
        </p:txBody>
      </p:sp>
      <p:sp>
        <p:nvSpPr>
          <p:cNvPr id="5" name="Овал 4"/>
          <p:cNvSpPr/>
          <p:nvPr/>
        </p:nvSpPr>
        <p:spPr>
          <a:xfrm>
            <a:off x="4644008" y="1844824"/>
            <a:ext cx="25202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dirty="0" smtClean="0">
                <a:solidFill>
                  <a:prstClr val="white"/>
                </a:solidFill>
              </a:rPr>
              <a:t>Что</a:t>
            </a:r>
            <a:r>
              <a:rPr lang="ru-RU" sz="4400" dirty="0">
                <a:solidFill>
                  <a:prstClr val="white"/>
                </a:solidFill>
              </a:rPr>
              <a:t>?</a:t>
            </a:r>
            <a:endParaRPr lang="ru-RU" sz="4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147</TotalTime>
  <Words>169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Парные по  глухости – звонкости звуки  согласных  В - Ф  1 класс</vt:lpstr>
      <vt:lpstr>Презентация PowerPoint</vt:lpstr>
      <vt:lpstr>Какая буква пропала?</vt:lpstr>
      <vt:lpstr>Какая буква пропала?</vt:lpstr>
      <vt:lpstr>      Цели урока</vt:lpstr>
      <vt:lpstr>Кто это?</vt:lpstr>
      <vt:lpstr>Презентация PowerPoint</vt:lpstr>
      <vt:lpstr>Что это?</vt:lpstr>
      <vt:lpstr>Оцени работу</vt:lpstr>
      <vt:lpstr> ДОБРЫЙ РЕБЁНОК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Парные по  глухости – звонкости звуки  согласных  В - Ф  1 класс</dc:title>
  <dc:creator>1</dc:creator>
  <cp:lastModifiedBy>1</cp:lastModifiedBy>
  <cp:revision>14</cp:revision>
  <dcterms:created xsi:type="dcterms:W3CDTF">2014-11-23T16:15:13Z</dcterms:created>
  <dcterms:modified xsi:type="dcterms:W3CDTF">2014-12-01T18:11:58Z</dcterms:modified>
</cp:coreProperties>
</file>