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C716588-A590-47F0-836D-4C04660ABF02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8AC68FC-866D-4100-8C53-F7413E89FE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Урок- обобщение по разделам «Авторские сказки» и «Басни»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417912"/>
          </a:xfrm>
        </p:spPr>
        <p:txBody>
          <a:bodyPr/>
          <a:lstStyle/>
          <a:p>
            <a:r>
              <a:rPr lang="ru-RU" dirty="0" smtClean="0"/>
              <a:t>УМК «Планета Знаний» 3 класс </a:t>
            </a:r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2000" dirty="0" smtClean="0"/>
              <a:t>                                      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 smtClean="0"/>
              <a:t>                                           Выполнила </a:t>
            </a:r>
            <a:r>
              <a:rPr lang="ru-RU" sz="2000" dirty="0" err="1" smtClean="0"/>
              <a:t>Тюлина</a:t>
            </a:r>
            <a:r>
              <a:rPr lang="ru-RU" sz="2000" dirty="0" smtClean="0"/>
              <a:t> Н.А.</a:t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учитель начальных классов </a:t>
            </a:r>
          </a:p>
          <a:p>
            <a:pPr algn="ctr"/>
            <a:r>
              <a:rPr lang="ru-RU" sz="2000" smtClean="0"/>
              <a:t>                                            </a:t>
            </a:r>
            <a:r>
              <a:rPr lang="ru-RU" sz="2000" dirty="0" smtClean="0"/>
              <a:t>МБОУ СОШ </a:t>
            </a:r>
            <a:r>
              <a:rPr lang="ru-RU" sz="2000" dirty="0" err="1" smtClean="0"/>
              <a:t>с.Новоликеево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  <a:p>
            <a:pPr algn="l"/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Доскажи фразу: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   «У лукоморья дуб зелёный,</a:t>
            </a:r>
          </a:p>
          <a:p>
            <a:pPr>
              <a:buNone/>
            </a:pPr>
            <a:r>
              <a:rPr lang="ru-RU" dirty="0" smtClean="0"/>
              <a:t>        Златая цепь на дубе том…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4. «Соседка, перестань срамиться,</a:t>
            </a:r>
          </a:p>
          <a:p>
            <a:pPr>
              <a:buNone/>
            </a:pPr>
            <a:r>
              <a:rPr lang="ru-RU" dirty="0" smtClean="0"/>
              <a:t>      Ей </a:t>
            </a:r>
            <a:r>
              <a:rPr lang="ru-RU" dirty="0" err="1" smtClean="0"/>
              <a:t>Шавка</a:t>
            </a:r>
            <a:r>
              <a:rPr lang="ru-RU" dirty="0" smtClean="0"/>
              <a:t> говорит…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означает выражение?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«Ай, Моська, знать она сильна, что лает на слона»</a:t>
            </a:r>
          </a:p>
          <a:p>
            <a:endParaRPr lang="ru-RU" dirty="0" smtClean="0"/>
          </a:p>
          <a:p>
            <a:r>
              <a:rPr lang="ru-RU" dirty="0" smtClean="0"/>
              <a:t>Выражение служит для обозначения ситуации, в которой заведомо более слабая сторона, пытается бессмысленно «бороться», или обозначать борьбу, с более сильной стороной.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означает выражение?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воз и ныне там</a:t>
            </a:r>
          </a:p>
          <a:p>
            <a:endParaRPr lang="ru-RU" dirty="0" smtClean="0"/>
          </a:p>
          <a:p>
            <a:r>
              <a:rPr lang="ru-RU" dirty="0" smtClean="0"/>
              <a:t>Фраза употребляется для обозначения неэффективной работы, о задаче, которая не решается.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означает выражение?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Придать духу</a:t>
            </a:r>
          </a:p>
          <a:p>
            <a:endParaRPr lang="ru-RU" dirty="0" smtClean="0"/>
          </a:p>
          <a:p>
            <a:r>
              <a:rPr lang="ru-RU" dirty="0" smtClean="0"/>
              <a:t>Воодушевить кого-то, придать смелости, храбрости.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означает выражение?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кожи лезть вон</a:t>
            </a:r>
          </a:p>
          <a:p>
            <a:endParaRPr lang="ru-RU" dirty="0" smtClean="0"/>
          </a:p>
          <a:p>
            <a:r>
              <a:rPr lang="ru-RU" dirty="0" smtClean="0"/>
              <a:t>Усердствовать, стараться изо всех сил. ...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Сколько братьев было у стойкого оловянного солдатика?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3.</a:t>
            </a:r>
            <a:br>
              <a:rPr lang="ru-RU" dirty="0" smtClean="0"/>
            </a:br>
            <a:r>
              <a:rPr lang="ru-RU" dirty="0" smtClean="0"/>
              <a:t>Б. 6;</a:t>
            </a:r>
            <a:br>
              <a:rPr lang="ru-RU" dirty="0" smtClean="0"/>
            </a:br>
            <a:r>
              <a:rPr lang="ru-RU" dirty="0" smtClean="0"/>
              <a:t>В. 12.</a:t>
            </a:r>
            <a:br>
              <a:rPr lang="ru-RU" dirty="0" smtClean="0"/>
            </a:br>
            <a:r>
              <a:rPr lang="ru-RU" b="1" dirty="0" smtClean="0"/>
              <a:t>Г. </a:t>
            </a:r>
            <a:r>
              <a:rPr lang="ru-RU" dirty="0" smtClean="0"/>
              <a:t>24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Чем же отличался 25-тый оловянный солдатик от своих братьев?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сказке мы знаем, что мальчику подарили 25 оловянных солдатиков, все они были одинаковы, кроме одного.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У него была одна рука.</a:t>
            </a:r>
            <a:br>
              <a:rPr lang="ru-RU" dirty="0" smtClean="0"/>
            </a:br>
            <a:r>
              <a:rPr lang="ru-RU" dirty="0" smtClean="0"/>
              <a:t>Б. У него была одна нога.</a:t>
            </a:r>
            <a:br>
              <a:rPr lang="ru-RU" dirty="0" smtClean="0"/>
            </a:br>
            <a:r>
              <a:rPr lang="ru-RU" dirty="0" smtClean="0"/>
              <a:t>В. Он был меньше всех ростом.</a:t>
            </a:r>
            <a:br>
              <a:rPr lang="ru-RU" dirty="0" smtClean="0"/>
            </a:br>
            <a:r>
              <a:rPr lang="ru-RU" dirty="0" smtClean="0"/>
              <a:t>Г. Он был больше всех ростом.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519280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Из какого предмета кухонного обихода отлили стойкого оловянного солдатика и его братьев из сказки Андерсена?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Миска.</a:t>
            </a:r>
            <a:br>
              <a:rPr lang="ru-RU" dirty="0" smtClean="0"/>
            </a:br>
            <a:r>
              <a:rPr lang="ru-RU" dirty="0" smtClean="0"/>
              <a:t>Б. Вилка.</a:t>
            </a:r>
            <a:br>
              <a:rPr lang="ru-RU" dirty="0" smtClean="0"/>
            </a:br>
            <a:r>
              <a:rPr lang="ru-RU" dirty="0" smtClean="0"/>
              <a:t>В. Кружка.</a:t>
            </a:r>
            <a:br>
              <a:rPr lang="ru-RU" dirty="0" smtClean="0"/>
            </a:br>
            <a:r>
              <a:rPr lang="ru-RU" dirty="0" smtClean="0"/>
              <a:t>Г. Ложка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Кого в сказке Андерсена полюбил стойкий оловянный солдатик?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А. Бумажную балерину.</a:t>
            </a:r>
            <a:br>
              <a:rPr lang="ru-RU" dirty="0" smtClean="0"/>
            </a:br>
            <a:r>
              <a:rPr lang="ru-RU" dirty="0" smtClean="0"/>
              <a:t>Б. Маленькую разбойницу.</a:t>
            </a:r>
            <a:br>
              <a:rPr lang="ru-RU" dirty="0" smtClean="0"/>
            </a:br>
            <a:r>
              <a:rPr lang="ru-RU" dirty="0" smtClean="0"/>
              <a:t>В. Снежную королеву.</a:t>
            </a:r>
            <a:br>
              <a:rPr lang="ru-RU" dirty="0" smtClean="0"/>
            </a:br>
            <a:r>
              <a:rPr lang="ru-RU" dirty="0" smtClean="0"/>
              <a:t>Г. </a:t>
            </a:r>
            <a:r>
              <a:rPr lang="ru-RU" dirty="0" err="1" smtClean="0"/>
              <a:t>Дюймовочку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1224880"/>
          </a:xfrm>
        </p:spPr>
        <p:txBody>
          <a:bodyPr>
            <a:noAutofit/>
          </a:bodyPr>
          <a:lstStyle/>
          <a:p>
            <a:r>
              <a:rPr lang="ru-RU" sz="3200" dirty="0" smtClean="0"/>
              <a:t>Узнай рассказ Л.Н.Толстого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0" y="5229200"/>
            <a:ext cx="3275856" cy="91225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Косточка</a:t>
            </a:r>
            <a:endParaRPr lang="ru-RU" sz="3200" dirty="0"/>
          </a:p>
        </p:txBody>
      </p:sp>
      <p:pic>
        <p:nvPicPr>
          <p:cNvPr id="22530" name="Picture 2" descr="Косточка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32963" b="32963"/>
          <a:stretch>
            <a:fillRect/>
          </a:stretch>
        </p:blipFill>
        <p:spPr bwMode="auto">
          <a:xfrm>
            <a:off x="323528" y="260648"/>
            <a:ext cx="8352928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Узнай писателя и назови его полное имя .</a:t>
            </a:r>
            <a:endParaRPr lang="ru-RU" dirty="0"/>
          </a:p>
        </p:txBody>
      </p:sp>
      <p:pic>
        <p:nvPicPr>
          <p:cNvPr id="2050" name="Picture 2" descr="http://t2.gstatic.com/images?q=tbn:ANd9GcT_xr14sHf9QioSqUA1Td7TbNUBCXmNL7s4PhTc8BuTg9OqZJ0G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628800"/>
            <a:ext cx="3672408" cy="4536504"/>
          </a:xfrm>
          <a:prstGeom prst="rect">
            <a:avLst/>
          </a:prstGeom>
          <a:noFill/>
        </p:spPr>
      </p:pic>
      <p:pic>
        <p:nvPicPr>
          <p:cNvPr id="2052" name="Picture 4" descr="http://www.art-portrets.ru/art/portret_tolst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28800"/>
            <a:ext cx="3744416" cy="453650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55576" y="1700808"/>
            <a:ext cx="30243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Лев Николаевич Толстой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076056" y="5805264"/>
            <a:ext cx="35283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Александр Сергеевич Пушкин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628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17008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1224880"/>
          </a:xfrm>
        </p:spPr>
        <p:txBody>
          <a:bodyPr>
            <a:noAutofit/>
          </a:bodyPr>
          <a:lstStyle/>
          <a:p>
            <a:r>
              <a:rPr lang="ru-RU" sz="3200" dirty="0" smtClean="0"/>
              <a:t>Узнай рассказ Л.Н.Толстого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0" y="5229200"/>
            <a:ext cx="3275856" cy="91225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Прыжок</a:t>
            </a:r>
            <a:endParaRPr lang="ru-RU" sz="3200" dirty="0"/>
          </a:p>
        </p:txBody>
      </p:sp>
      <p:pic>
        <p:nvPicPr>
          <p:cNvPr id="32784" name="Picture 16" descr="http://t3.gstatic.com/images?q=tbn:ANd9GcQPBZlc1pGqmw25p1-a-8aKTUoa7clBrFOIqFTFAD734rm_XKij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7219" b="17219"/>
          <a:stretch>
            <a:fillRect/>
          </a:stretch>
        </p:blipFill>
        <p:spPr bwMode="auto">
          <a:xfrm>
            <a:off x="1476375" y="692150"/>
            <a:ext cx="5759450" cy="375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1224880"/>
          </a:xfrm>
        </p:spPr>
        <p:txBody>
          <a:bodyPr>
            <a:noAutofit/>
          </a:bodyPr>
          <a:lstStyle/>
          <a:p>
            <a:r>
              <a:rPr lang="ru-RU" sz="3200" dirty="0" smtClean="0"/>
              <a:t>Узнай рассказ Л.Н.Толстого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0" y="5229200"/>
            <a:ext cx="3275856" cy="91225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Лгун</a:t>
            </a:r>
            <a:endParaRPr lang="ru-RU" sz="3200" dirty="0"/>
          </a:p>
        </p:txBody>
      </p:sp>
      <p:pic>
        <p:nvPicPr>
          <p:cNvPr id="33794" name="Picture 2" descr="http://t3.gstatic.com/images?q=tbn:ANd9GcTBFE0N2cLBywbHoL5pV8KsqgFC5Vw5a4fIAncrpkp0T6iP9TGRP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451" b="2451"/>
          <a:stretch>
            <a:fillRect/>
          </a:stretch>
        </p:blipFill>
        <p:spPr bwMode="auto">
          <a:xfrm>
            <a:off x="1476375" y="692150"/>
            <a:ext cx="5759450" cy="375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1224880"/>
          </a:xfrm>
        </p:spPr>
        <p:txBody>
          <a:bodyPr>
            <a:noAutofit/>
          </a:bodyPr>
          <a:lstStyle/>
          <a:p>
            <a:r>
              <a:rPr lang="ru-RU" sz="3200" dirty="0" smtClean="0"/>
              <a:t>Узнай рассказ Л.Н.Толстого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0" y="5229200"/>
            <a:ext cx="3275856" cy="91225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Отец </a:t>
            </a:r>
            <a:r>
              <a:rPr lang="ru-RU" sz="3200" smtClean="0"/>
              <a:t>и сыновья</a:t>
            </a:r>
            <a:endParaRPr lang="ru-RU" sz="3200" dirty="0"/>
          </a:p>
        </p:txBody>
      </p:sp>
      <p:pic>
        <p:nvPicPr>
          <p:cNvPr id="34824" name="Picture 8" descr="http://im4-tub-ru.yandex.net/i?id=216556958-26-72&amp;n=2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513" r="10513"/>
          <a:stretch>
            <a:fillRect/>
          </a:stretch>
        </p:blipFill>
        <p:spPr bwMode="auto">
          <a:xfrm>
            <a:off x="1476375" y="692150"/>
            <a:ext cx="5759450" cy="375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Узнай писателя и назови его полное имя .</a:t>
            </a:r>
            <a:endParaRPr lang="ru-RU" dirty="0"/>
          </a:p>
        </p:txBody>
      </p:sp>
      <p:pic>
        <p:nvPicPr>
          <p:cNvPr id="16386" name="Picture 2" descr="http://t3.gstatic.com/images?q=tbn:ANd9GcSioYI21D_kkqNT2K-bRqRDsKoqC02dpnJYRyOp4kM2IooOdQrg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384376" cy="4824536"/>
          </a:xfrm>
          <a:prstGeom prst="rect">
            <a:avLst/>
          </a:prstGeom>
          <a:noFill/>
        </p:spPr>
      </p:pic>
      <p:sp>
        <p:nvSpPr>
          <p:cNvPr id="16388" name="AutoShape 4" descr="data:image/jpeg;base64,/9j/4AAQSkZJRgABAQAAAQABAAD/2wBDAAkGBwgHBgkIBwgKCgkLDRYPDQwMDRsUFRAWIB0iIiAdHx8kKDQsJCYxJx8fLT0tMTU3Ojo6Iys/RD84QzQ5Ojf/2wBDAQoKCg0MDRoPDxo3JR8lNzc3Nzc3Nzc3Nzc3Nzc3Nzc3Nzc3Nzc3Nzc3Nzc3Nzc3Nzc3Nzc3Nzc3Nzc3Nzc3Nzf/wAARCADjAN4DASIAAhEBAxEB/8QAHAAAAgMBAQEBAAAAAAAAAAAAAgMAAQQFBgcI/8QAPhAAAgEDAwMCBAQEBQIFBQAAAQIRAAMhBBIxBUFRImEGE3GBFDKR0SNCobEVUmJywQeSFiSC4fEzQ1ST8P/EABkBAAMBAQEAAAAAAAAAAAAAAAABAgMEBf/EACMRAQEAAgICAQUBAQAAAAAAAAABAhEDIRIxUQQTIjJBI2H/2gAMAwEAAhEDEQA/APDO7MWK9velerJlgDTmU7jyB5mlQDKkkjtUuqwliSYmfvWdmZGiG9gKfcXaARknFBthoY9pFCPFSszTliIgwcUKb/8ANwPNEqhQe3j3q1UL7DtQnS1dxuJbtSi7C2dsfXNNcjZBMg9qCJgbsT+tB6INy4STImahfCj5jbpM5g/SmkLLczQNbAwVE80J0prhhfU32qlZlEAkYzJotpYbSODx7VGXIAyAKBpQYsSAxjMZ71QuvGCZHuKALgxPJNUmIBBJ5mMCgjLdy58sb2IJk80+1c9JlznwaSAzAbRM5NMRWLMcD2ig9GJecIfU89jNUzsRl2OYBk5qiwAAAM/SiAJwkkHk+KFSCa45MbiAI71a3jtndnzml7SxiarJJPYd/wD2oVo17jiPXJPuaYLrKn5jPeTikLMYUe00029wO4DAGRQciNcu4O8x3g1fz2AU/NYkYMkmlkGDnJIxHNWEJA2kCTn00DRgv3N0h2Mjya0i++0BS8c8msqJgmTA8GmGQAQDjgCpuMVDRqbssd7ewnmn2rtyPTdK/esbKWgjin2lEEE8eaWo0wQk/MJPEZpVyD9QKaxDH08Ad6CB8vPfv3q0X2zxEmM8YNRlPyoEnzntRfzekRVEYEiDHPmhNLRAx8RxRsnpgDIESasKAe81TbiM48zQnRbA4BIx+tDtMCI9zRk5BEEjuKAfn5EDtQNKCgqGSCR2NDJLHEAcgir3GYXPsKsjAFBIE7CM4z3pbozGWyDRlj2WIPFUx9GQ3tTkLQLaEqIAIjJ96tFZpBBIJ7Cupo+j3r5G/cpYyFHYe9ei0vQxaezY2kF8vPbwPqanLKRU43j7di4zD5aOZMYHFFcs3rb/AMRdpPGOa+m6zomn0HT21Gp/hqmNoOXPiK8teh1BuW1E/lBExUzNePF5PLDcGyuO9RGKnEGvQa3paCwNRaUbS21gMQa5Gq0htYZSB23CqmUp3jsIMThTgVARuIByR4qxO31HbkRIqlEqcZPimhFAL8eadIOe9LCmI4BpgEwBn7UKkXkAnA+1QloyIMc+auN0yRB8VYUYPGIyaD0WHzKxnmacg/rxQxBHejSd8GeMSaQ0sggAcU5Gx6ts+eKUeP8Aia02QNnq9PjiptaYTZE8mO9LzkqMDmjgljxV8KQM+atLOMOCRM+1UwxPMUz1A5xB7UDM0AETPfihmBAS0Yj9KgXdgz+s0XIwMRVzwBj396ASFMgcEcRzU2SeCDjv3puwiCcnvHegM9hQVB9BjzQy3GOAaMgwTH3mqIOwzAk8ChIVXdP6ya7fwn0duq69EC/kyJ4nzXHBLqqr3I9q9f0q6/T+n27Gkbbev5uOOVE8ClllqLwn9ejjSaS9+D6dYXUasfmvMJRD9fNW91tDrbBvrc1WrZ5KIPHgfWtvQtFZ0mmBNxPmHndzNd3pehtfiheCg3WM7yJI+lcdy3nGmE1u1l1+i1HU7FhtRZCksIQgEljWXU/BqIDuIHhjzXtbVixcJbT3FuNbMMA87T7xwau6LdwhAvqPcitPCe6n7uvxnp8+t/DQMK6xZQEBSea87qvh1bGuuaIhriXFPyc5kdq+uXRb2yYMqRPvXk+t6c7rN+2SHt3AQRWVtwynft0YZ+c9PknWuk3+mahkv24JMgwYI7VgFsEAmAo7RX2P4m6anX+mai5aCWzbRW3EcEf+1fIL6MpKEpz/AC118eW456XkMsgbTTAJaeFHFLVj/MAD704QQMAkHAFWUSCYxInzFXJMYiiADuQQAOeRUMTyJniKNr0ErzMn3ijQY5M+RVLJkzI+tGmeSM9qRyISpOQMU1QG/MAR2mkHDf3FOR9oIA79zSXiUoyQB9TVwO+KPv3+lCdwxM4zNUzKeAJMR4oOAcQTTGEiY+1BjMmD3oToGOJwKEiWAA+800AAkiIqBZwDzQNFlY48RxQqeRImKaV9Xc9uaraMyYnGKE2Fcr9+KOCWgHd3LVDKmFAiKFyV/N4iBQUhti38y6sDE4Jr3/Ruh3H0N/WsRKBQn0ImvBWj8tlcTg8V9N+B9bp7z2luXzua0EKbZmOKy5N6XPXTt9P6eLGhW9fE3H/IvZa4nXtVr9ws2NWNHZH5gDBb717HqzBdGjW52q1Bc6dpOo6VBfs27hHqlhMVy6sy224s5Md5R83sdMvXdQt3/HRZvPwLTwT/ALisf1r1/wANdU11u29jX3d5sggNO4t70P8A4V0Vu45s21m8c7Fgj6eK6+gtWbNxhbQFVTawOd0U8srv22/Dxuo5HU/izT6G7s+Ve1Jt/nW3iPck8CpZ+Jeia27YCm6hLD0Os58CK5+t6Xq21LarQ6k2bRZg9u3aEj9zSPhrSPc6zYvdQsqi2LoJuFAu49sU9Y2TYvHO7Ph0/iC9f6Z0zViwDFyVk9hyB7V8euNuf1cntX2fqfUrVrV67S6hBcsOSU3/AMo7j9Zr5J1S2lvqF1bW3ZMiO1acF7sctxutsICknPtT1EgkfpQ7QFmRzTEBDdq6SkUimRiRRsCveM8USCABBBqOoM/8UmmugsOOR3xVYJg+J4o4AEgx9OapQCDk8YoCgBImAB2mj3YxQQQP5uPFMRCBgClTxiOxJIP9qRcJDSTHsKezCD6QJ7UswwB/XFNnQqwKjEzyaAgFgxMiOxijT0k7Dg9qowIJgycigtB9MgiY70anBlh7VW0FZiM4zVtyRtFA0AATHI+lRlIlvPNEAQoMTHvVkzzmc0FSiRA9JFAbiiMSeOaHVOLawn5uftTbFtbmkuEJLIQ0znbH702WWWqEMXUliV2mvc/Ali0t8XPmO5U8q0AV4S5kMnnOK9Z8HaltGyq/pTUKSMSdykdu/NRn6aYXfT6p1IqdEyYgjAJknvQ9L1Lfg1DAxwSK5tvV/itEGFwOSployPtTemXCdNt4zE+K5crNtccLMNOnduKo+ZJOZhRmuJ03rOhu6jb+LhyTKkQV9q16u4TcEuLYXjcQu415/U6PpOp1K39Rq7JvbvWpeMf81nld11cePWnpNJft3BeezdVwtw/kPH1+9ZNRt1zjTqAB6nL9zg0vpbWrFm5btoqIGwAIrX0u0bn467uC7LcDvzzU2oy/Hb5n1vq+uU/Ie5JWVkqPPmvN3WuO53FiW7xFdL4hdj1a/wBgGIwcVzYIwCPfNd/HNYsMu6O2wEJGYgSKaB6mpWzIIgU5c8jirEi5MZ5qFoiAPehxPJq2POKFCkFewPtQg55qLO3irVYzSC1XvNORQRMUsewp9ogLwKVaYxjMbvUAPahiDnIphHqJkE9zQ3OZxVMbAAKO9RhuIPirHecCowWJjvQWgeo4otpmT35E1agbQpEn2pgIE+ngcUjBkGB4qipAzznvTNwEknIpNy8WU7RHPejtGVxjBdBuuW4z3rZ0q9+E1SO6b0grcBH5lOIrNnduYH3ogPTIPfkGrc17aNfp209z0QbTfkYZlex/4+1aNDrXJthYF6y+9e0jgj9KXZdb9hrVzlJNv/kfesdwBCJBH9IpWbVhl4vr2isNp+nafXJ69PdAkjME/wBq29M1KL8xG7mV9xXkf+nvxRbt3f8AAuqqr6HVegOTG1j7+DXc610+90vVmxeLgTNi72df3rhz47hdu3i5JyfjXdTZfvs11FuM2PUskDxXK1y6S+4s39CzwY3qgO374rF0/rVzp13dqbfzAP54mPrW4/Euluubt1l+kzWV3vbpnljf+D0OkGjs+m4XUiCrZK/ej1/ULnSul3dRauFeWInk1xtT8U6e1p7982G/hg7JwCe1eB1vU9Zqgp1d52U52HitOPhyyu76Yc2cnVXqLp1V65eIEu24wazMoLCTnuIpaagoCIle6zmnEq4VlMqeINd0mumMymXpaxIB80dCwAII3HzRgyoHehcU2DVwSM1CsgUQiIxSPSkj/wCaFyM0ewjmiW1IOBS2fjapPem2+MCgW0Y4rTbtFVGDSyrXDCskAElhzVMM4iPNHcziDxzS5MQO3BpsbAXBBPf6VIgTBqz6s5PvVFtqgY95oTevaERMiKB2YYTHk+aIBnOwk8EyaQH3OPMYqpGGWffSmYsT3oI7H+tG4yQTS90ZECMn2qmVA4ZWiRn71UuIxEd/NE6l4MwRVuIAA896aVoSGDAmfIHetULeX+KCHHD/ALisU8q2Bz7U/f6RGO1I9Aa21q4BcmRkMO/0r7v8I6nSfE3wppdPrbou6lbZt3VcjcSuA36RmviFq6rKLVwDn0MeVrrdI6l/h17c/wA1ArbxcsMA9thjE4gjmpym4vHX9r3fVvhzU6G8yWTvtloAIn9K5Oo0Go01lrtxLdpIzv5/SvY6D416ePhxeo9XbesEW3W2ZukYiBgN5HHevn/W/iLVdbdma0um0pPosryR/qbv9K5vt/Du4uXkyy8bHB6yNXdW1dZlOmLlVCjhh5rmXiVBVgp8GvoPRejHqnw11BHWCwL2LnZbgiP7EV4W6rPauq49arO3xmtsMprTD6jHxzsjGybVa4YAJAWitXtv8p2kR96vbusgzG2YBz+lLIb0t2FaOaZWXca7dyWDK20f6u9PKyRKx7isQALA8CKfZZrRUEyvcUrHThyy+2gYJE8GmIoYkBRI7UP4nT2wCFaPLCmfiUJ9G36jtUduiZY/KIuTFPCCRjHmrS5bZfyjcPA5o2TANsT9ai35b43EIUGDWy0rbcJP1rI6uBuEmuhpNU1q3AWQfas87W+Fx104bg9s0pgRwcHmnMYYdgOKHJY7ic8VvtwWFTAY9hWd9zMSwrTqSFWFOeSKBCCpOT4jgVUcvNe9FWHZL4YztHY1AoJAA/KYxVy24xEd8UeVAII2tg4qmM0Ww9ZaJ7TGKUFEsRBHamXJV+THtVOm2Y/egUgDbnBqmI3YyPejKk8EjtANCFZSJge/NCQ8wVEsB3oxujiIE1Yn5hgwIPFFMEeTQYT6syafbcXEgmHC+n6Uk4JESKgPBoN6L4V1unvC/wBF6pfNjRar1pdXPyroGD9Dx+ldHVajTaTSvo9MtrUXmb1a0rkr22g8e9eQeHCvb/MOfY16r4X6e/XVC2huuW3AuktAC8frWWeP9dv0ucn7V9L+CNIbfw3pVvLi6peO8EmK+dfGXRH6T1a9qVT/AMpfcjcuQG8H7EEffxX2nT6YLpbVm36floEH0FcT4i6Mmu0uo09+3vttk57e3vS8bhduPLk8s7X5/dRZuOsEjgT3qjaPyycQSQAYro9e0P4Dqeo0pdbgtuVLg81guNsSJET55raXacp2WCd6lYIIrQ4LQCJ+lZxHylniTya3aJltH51xQV24U0/4cug3LBtIhuKASPqTQrp3uAlrcW5gNRAPqLgd4gfy+1aru1WWQSxGFBpHtm/CC2rSRI/pTUv3EAVLhcRndg0V0M4O5woH5s9/b3rMbo9IgeB7/elZs8eSytia04+YCgOARmulpiblobLwMYJiuKfUApz4JrTaQLOY44rLLjl9Orj+ou/y7E8E4WlKApPajctuMDE0m7+WDgE809Nc7rsq7NyXIkExSbDbLhQ4AEg1t26NoW7qLqlQANlqf7kVmfT22bdpdQLjc7HQq327Grefld3ajkyBFEkFWVjyMexqWGDW2B59xlaC6xssD3jimz2XceZz2xQKSZ3GV5FDcubmJiO5irtEEbgTzFM9msQEED70vdz3McxTWjExA8Uh2loCwZxQW1u+0gDAiZoQwif70sztAImexqAA+kECDNBnEhRu5NQOJE4oEHJPJFRtuASR9KDNETjH0Fet/wCnHVR0n4jsLdbdpdXFtif5X7E/f+9eQkb4/liZmtGlvGw+5CYHaf8A+zQrfT9MfMFq21y6y20UkszYAr5t8af9RA7XND0Bk2EFbmr7+IQf814/4i+Kuqdfui3qLvytOoAW1aJ2/fyfrXn7jyIGBn7UmeOGvYrjG6zu77iZJJzJrJeYERCsM/aidzEzE1VnTtfluEAlmNCw2oKqSAR2FbkttcAclceKyKyW87QQeAafb1I7orD/AHU9nBm98uAhIY8R3orVz5bb7hDEf5qXuh5CgtFTfGnZGzcLYoFi3urcVkUD3NBat+rJEDyKCyoSS5iYG0VrF5QCEtkA/pQmiVUKbVBMZp1pGK+m3Ps3asvzNw/iFvaDz+lQ3DEASPJOaRzJruGODis+oPpWOO4pzkkjse4rHeuS0gyvPNTO3Xz56grw2ruUCR37VjBK7Wzu9jTrt52JAAiOKBLZvHcYS2BljxVxxbPXVBhE/wAZRg/5/Y+/vSdQVf1Ej6Uq4AhhCT71G3XCSJMD1QaCL9M87vamoSrKYEd4oNrGTOJxNU0yI9xQGlwxEQPOKzEEMxjA/Wn2bnpYt29qpgDI7+9AJXe8MDAkxNQqARkEk5EU1TAAI7dxQXNuNoM+9AApaSoBI/sKPYCph5b+gq9zseQB4FCbcPhkGIzQbU2nVLW8lWC/mEUpWBPpmfFWbrix8pnBAORNVbM59uxogMdgo2mJpRKkbWYgULekngzQbgBP3NA8m/pmptabWW7us066ix+VrZJEA/zD3Fek+JdPpel6e3aHpTUpvtFRIcEYzXiw28gwSPEU+/dv3xb+ZduXVtAKm5idq+B7UrDnYltbvABMcCtlnSYANsFOPWKmjAbaCggc4rpJttMSr7j/AGqMs9OjDBlfSW1gvpdqHgo5is2o02m+Q5kowWVB7+012FtqSiuypu5kVzuuXUVk06QZPqP7Usc7bo+TCSMNs7BAVyTnPApqAMJiR5zSbakggggE8zTltuBuRXgeDINaWxhYVqLaMCdrY7bqltrCrD719hFGbV4nCMSfIoj068RNxVQnyRU7ivt2dmXGIVpMmKwkryc+CDT9S7BQoHfmssnO3+vanjOhzZby0hgMd32zQNcGwKQSo7cxVsIMxwcmlueSRg+YFUxUT6wqtg0RI/LkE85maUnpbEkHiiFy2rBHzjxQBkbjDAxGKizuYgYjvSg6liVDQOKI3A53AYGPE0A+24WSSQW57x2q7jW8Gdx+lZHF1oIMkDgUSWmadrGfegNHzAV8UsvBwJ96F7JAmc+KtrbbMc80ALXAV7ggzxRK6d/vmhKkLxmKHIElYA/rQNmA7gxYEyeKOYJzgc0DkFdqmAIJrZoUt3AbdxVMtkz2oK1lZySZ8fmikF4JMd8xwabqAgvuoaVWVB8ilKFieG/tTBlo7fUwmeB4pqXVDT2iCKXtX5ckxPcd6mAO5Ue2aSm/SXQjheBH0rpi/wClScgDH1riadpPiPNbluswCyPT3isssd10ceXTa9wukmZPEmtHQOgP8R9bNuStiyAbr8wPA9zWG0TzPuJr6x8F9Mt9N6DbugRf1AFxyOY7Vlnl4RrlNtOh+HOk6G0F0mitxH53AZifrW2/p7Y0zKQiADstS7cuIAW43Yq1Y3zcUsAnHNcltt2rWtPF/Fd21pNILOosJvadrhRXzzV3Wv3iyBigAC4r6P8AHC7umlb8G4JFthwcV4fpmje/YLzEniK34bMcbavOW6xcfU3NzwZHgRzQE+gYwfahdwLzlsNxFQXCEBA74rtebnlu7MF9YhrawO5E0i58suYUbezDimtfJAElW7+mlXG5xJ/2xNNDMzECRwDNPRA/rYg4yYoX9ZCq3J8RQXNPctldnfxQK0Iib1YkAzn2qBbYcwveTJNZ0dt/rOB/mHNaWZAp7sRgkYo2IiNaxCjB980S3bckBWHuDSYgmTA9qsMADHJ9u1AMYpEgGO5qsbYEn3NL3KCAZFC1wZggnv8ASgzCQpHef6Ut7YkEHNKS620lUOZ4FWhBGSRPNAQBmWSMzH1p9kKpBZhu7xS7ciJEgiQJoUEMCDyOKAY6D+UiOwqEbV2uO3migBSZg0uZGT9M0EWzwwEnFNU4zMcUBBK+lQwJk+wov/u+RyJoPbRp2JAMCZ81tshipYyO9ZNMCbbHAHeujZH8EkSJEZrPJ0cY0VjbKiScEe9fdOlHb09bSL6ktKseMV8T0aBNTpg5EG4ob9a+4W3A+dcwg2CPbFc3Je46LOtL1KAtprQHDBj71huOi61rW0LZ2GfZu1H0687dKe7ecswdgrEZrjWNSH+H9XrLj7it50k/WsMv+KwlnVcT4zW6OjanerswcFWnAHFef6BaZ9HjEGIJr0/WupWtT8FP81l3vuVcfmINeO6JqmTTsDPI709W8dka7/0m3m9fsGtdbYO0ERNUwwPJ8dqdqxu1Tnvz9aW244Ugx/SvSnp5XJ+1LurtYqCT5pLagqpCknwDxT7hCWy2wbjndSNpuoZAHvxTZgW8C0hYPceK3W2F0CZ3DgmubuAkHkD6Vt0+02w4GaKBuhklrXbGeaS7yNgSM+3HtWomVAkR7HtSzbT5gY4A89qRSs6oWYz27eapoVCSB9K1PASZJBEjM0hl9UMojkGcUQyCGJkRjFUoJJbdGJHeKK7vyEKx2qk3B/UIMmmezLVsYxM4FFeUBOT96tHCiHMxxmKp3wYwPNAKmVgxAODFExXeWUAKgCk+THIoLlwpaYoQVPkcVVoemST/ALZ5J70GYCT6uwoBcCmJxOTUfJkjvGTSgu4kkEn3FArYlkvaN3cAqjv3rO7q7ejPuZotZcLxaQbLQH5R396VnnxignRsFUU+gGVxA710LG9rYJ/KMxXHsXJwYmeRXTssqKTMwIH1rPJ0ceTq9NFq/wBU0i6i6LFo3QWuHgCvp3T+q6fqdrqXyrsJbvQhHcRj+xr5NbiQdwHlS1el+FtTFzU6NYZrtsOiyBJX/wCa5+XHcdfHqvYaY3NT8Pofm+lSwcuCTM+1ciwyN8KXRbMhbz7xiDSOj6p7nRNWjOVFvUXAc+e1cz5g0/w5cVg4Luzkg4I4rn1/G8jN17Vovwro9Gohrjs5/Wuf0e2W05FsYUxxWLq2pbWPYVLXyktqEVQZyOTNeg6dYezpUUBFJEncszW3J/nx6Zy+XJa8fqSTdkYBFRU3D0zjmru2yCDugjmKISqggYbvXZPTzOSdkXU9PJhfNJUsx9IJx2FPuSsnaCOBWVNTdnagCgHtiqjMAttBlszAmn2rq20D2n3RylA97cR+WYyayBGa8DZcghvzd4oJ2N9u7LocAepSOKB4LiSpByQBWVG1GmRmuKCpzuiSaJLiXw1wMA5GFilotLdiGBIBEcA0C3ZwWkeI7UDWXUl4IJIk+1AfTIBntE5pqlG44wI8Tg0KscQGifFCrgqdwJqxcIwMrHM0AZOCCaPcnyhEz3zM1mYs6+kzt5MVLO8fmg/Sg0uMGdLbie5ArW9q4cqjm3/mgxWPUbUu24Mls5HFd5tbZGluWFFsKVgKRP3mluk5DKSZXsYOO9UgCksQcGmqbUwzEDnFOtaY3iX+aFWJyKZsuwOdzT7Ut2Ix4OSa037d2VQAFSJnigS2yEgqCIkzQNl6dwpgmZOa7ujTcgAjPOa4+ltkGSmNxIHgV3NFuRwSFBjgGs8/TXB0LmktpZVWADFfrVJYsrcVTcAbbh1kD6HitFklj+X1ezA04aIan0G8gtkDe7ZA9q5blr27OO0rQ6vU6K1qNLY0q3bV/OT+RvI81j1V7qP4caTUqRaBwNsT7TXZtXYvppLOxEA78n3BroW9BZdC924bhJn1dv61llzTDuxtZvqV5nQ9LuF1vXFkjgNx+tdRS+nd0ubjwRBrovf05tfLUD5oMcRNc66Ly33+WBBjvNR928n7HMdR88udS1ZWDcEf7F/al/4jqo/+oP8AsX9qlSvWjyc/YG12oblwf/Qv7UptTdkiV/7B+1SpTQh1N443CJH8opSam6NihgBj+UVKlBH2ddqRu/iT2yoNJv3rm9WBAOeFAqVKAtNbqVOLp+4BptzU3ShBK/8AYP2qVKBGW9qbsjIz/pFM/F3gqgMoweEH7VKlI1/irwCww4/yii/F32QqXEf7R+1SpQKTc1N4uCWBIiJUGKb+KvFmYvn/AGipUphDqrzRLA5/yj9qJdbqBj5gj/aP2qVKRj/HanaR80x4gVS63UBSocQe20ftUqUyol1l8RDDH+gftWq11TWqwi8B/wChf2qVKVjTFrt9Z18qvzlIB72k/atT9b6gLSgXkEcfwU/apUrHLGfDfAq117qSi7t1C+oCf4KftQDrnUlukLqYBMkBFj+1SpR44/C5a1/491L1TfQ472U/ajT4g6n/APkL/wDpT9qlSo8cfhruv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BDAAkGBwgHBgkIBwgKCgkLDRYPDQwMDRsUFRAWIB0iIiAdHx8kKDQsJCYxJx8fLT0tMTU3Ojo6Iys/RD84QzQ5Ojf/2wBDAQoKCg0MDRoPDxo3JR8lNzc3Nzc3Nzc3Nzc3Nzc3Nzc3Nzc3Nzc3Nzc3Nzc3Nzc3Nzc3Nzc3Nzc3Nzc3Nzc3Nzf/wAARCADjAN4DASIAAhEBAxEB/8QAHAAAAgMBAQEBAAAAAAAAAAAAAgMAAQQFBgcI/8QAPhAAAgEDAwMCBAQEBQIFBQAAAQIRAAMhBBIxBUFRImEGE3GBFDKR0SNCobEVUmJywQeSFiSC4fEzQ1ST8P/EABkBAAMBAQEAAAAAAAAAAAAAAAABAgMEBf/EACMRAQEAAgICAQUBAQAAAAAAAAABAhEDIRIxUQQTIjJBI2H/2gAMAwEAAhEDEQA/APDO7MWK9velerJlgDTmU7jyB5mlQDKkkjtUuqwliSYmfvWdmZGiG9gKfcXaARknFBthoY9pFCPFSszTliIgwcUKb/8ANwPNEqhQe3j3q1UL7DtQnS1dxuJbtSi7C2dsfXNNcjZBMg9qCJgbsT+tB6INy4STImahfCj5jbpM5g/SmkLLczQNbAwVE80J0prhhfU32qlZlEAkYzJotpYbSODx7VGXIAyAKBpQYsSAxjMZ71QuvGCZHuKALgxPJNUmIBBJ5mMCgjLdy58sb2IJk80+1c9JlznwaSAzAbRM5NMRWLMcD2ig9GJecIfU89jNUzsRl2OYBk5qiwAAAM/SiAJwkkHk+KFSCa45MbiAI71a3jtndnzml7SxiarJJPYd/wD2oVo17jiPXJPuaYLrKn5jPeTikLMYUe00029wO4DAGRQciNcu4O8x3g1fz2AU/NYkYMkmlkGDnJIxHNWEJA2kCTn00DRgv3N0h2Mjya0i++0BS8c8msqJgmTA8GmGQAQDjgCpuMVDRqbssd7ewnmn2rtyPTdK/esbKWgjin2lEEE8eaWo0wQk/MJPEZpVyD9QKaxDH08Ad6CB8vPfv3q0X2zxEmM8YNRlPyoEnzntRfzekRVEYEiDHPmhNLRAx8RxRsnpgDIESasKAe81TbiM48zQnRbA4BIx+tDtMCI9zRk5BEEjuKAfn5EDtQNKCgqGSCR2NDJLHEAcgir3GYXPsKsjAFBIE7CM4z3pbozGWyDRlj2WIPFUx9GQ3tTkLQLaEqIAIjJ96tFZpBBIJ7Cupo+j3r5G/cpYyFHYe9ei0vQxaezY2kF8vPbwPqanLKRU43j7di4zD5aOZMYHFFcs3rb/AMRdpPGOa+m6zomn0HT21Gp/hqmNoOXPiK8teh1BuW1E/lBExUzNePF5PLDcGyuO9RGKnEGvQa3paCwNRaUbS21gMQa5Gq0htYZSB23CqmUp3jsIMThTgVARuIByR4qxO31HbkRIqlEqcZPimhFAL8eadIOe9LCmI4BpgEwBn7UKkXkAnA+1QloyIMc+auN0yRB8VYUYPGIyaD0WHzKxnmacg/rxQxBHejSd8GeMSaQ0sggAcU5Gx6ts+eKUeP8Aia02QNnq9PjiptaYTZE8mO9LzkqMDmjgljxV8KQM+atLOMOCRM+1UwxPMUz1A5xB7UDM0AETPfihmBAS0Yj9KgXdgz+s0XIwMRVzwBj396ASFMgcEcRzU2SeCDjv3puwiCcnvHegM9hQVB9BjzQy3GOAaMgwTH3mqIOwzAk8ChIVXdP6ya7fwn0duq69EC/kyJ4nzXHBLqqr3I9q9f0q6/T+n27Gkbbev5uOOVE8ClllqLwn9ejjSaS9+D6dYXUasfmvMJRD9fNW91tDrbBvrc1WrZ5KIPHgfWtvQtFZ0mmBNxPmHndzNd3pehtfiheCg3WM7yJI+lcdy3nGmE1u1l1+i1HU7FhtRZCksIQgEljWXU/BqIDuIHhjzXtbVixcJbT3FuNbMMA87T7xwau6LdwhAvqPcitPCe6n7uvxnp8+t/DQMK6xZQEBSea87qvh1bGuuaIhriXFPyc5kdq+uXRb2yYMqRPvXk+t6c7rN+2SHt3AQRWVtwynft0YZ+c9PknWuk3+mahkv24JMgwYI7VgFsEAmAo7RX2P4m6anX+mai5aCWzbRW3EcEf+1fIL6MpKEpz/AC118eW456XkMsgbTTAJaeFHFLVj/MAD704QQMAkHAFWUSCYxInzFXJMYiiADuQQAOeRUMTyJniKNr0ErzMn3ijQY5M+RVLJkzI+tGmeSM9qRyISpOQMU1QG/MAR2mkHDf3FOR9oIA79zSXiUoyQB9TVwO+KPv3+lCdwxM4zNUzKeAJMR4oOAcQTTGEiY+1BjMmD3oToGOJwKEiWAA+800AAkiIqBZwDzQNFlY48RxQqeRImKaV9Xc9uaraMyYnGKE2Fcr9+KOCWgHd3LVDKmFAiKFyV/N4iBQUhti38y6sDE4Jr3/Ruh3H0N/WsRKBQn0ImvBWj8tlcTg8V9N+B9bp7z2luXzua0EKbZmOKy5N6XPXTt9P6eLGhW9fE3H/IvZa4nXtVr9ws2NWNHZH5gDBb717HqzBdGjW52q1Bc6dpOo6VBfs27hHqlhMVy6sy224s5Md5R83sdMvXdQt3/HRZvPwLTwT/ALisf1r1/wANdU11u29jX3d5sggNO4t70P8A4V0Vu45s21m8c7Fgj6eK6+gtWbNxhbQFVTawOd0U8srv22/Dxuo5HU/izT6G7s+Ve1Jt/nW3iPck8CpZ+Jeia27YCm6hLD0Os58CK5+t6Xq21LarQ6k2bRZg9u3aEj9zSPhrSPc6zYvdQsqi2LoJuFAu49sU9Y2TYvHO7Ph0/iC9f6Z0zViwDFyVk9hyB7V8euNuf1cntX2fqfUrVrV67S6hBcsOSU3/AMo7j9Zr5J1S2lvqF1bW3ZMiO1acF7sctxutsICknPtT1EgkfpQ7QFmRzTEBDdq6SkUimRiRRsCveM8USCABBBqOoM/8UmmugsOOR3xVYJg+J4o4AEgx9OapQCDk8YoCgBImAB2mj3YxQQQP5uPFMRCBgClTxiOxJIP9qRcJDSTHsKezCD6QJ7UswwB/XFNnQqwKjEzyaAgFgxMiOxijT0k7Dg9qowIJgycigtB9MgiY70anBlh7VW0FZiM4zVtyRtFA0AATHI+lRlIlvPNEAQoMTHvVkzzmc0FSiRA9JFAbiiMSeOaHVOLawn5uftTbFtbmkuEJLIQ0znbH702WWWqEMXUliV2mvc/Ali0t8XPmO5U8q0AV4S5kMnnOK9Z8HaltGyq/pTUKSMSdykdu/NRn6aYXfT6p1IqdEyYgjAJknvQ9L1Lfg1DAxwSK5tvV/itEGFwOSployPtTemXCdNt4zE+K5crNtccLMNOnduKo+ZJOZhRmuJ03rOhu6jb+LhyTKkQV9q16u4TcEuLYXjcQu415/U6PpOp1K39Rq7JvbvWpeMf81nld11cePWnpNJft3BeezdVwtw/kPH1+9ZNRt1zjTqAB6nL9zg0vpbWrFm5btoqIGwAIrX0u0bn467uC7LcDvzzU2oy/Hb5n1vq+uU/Ie5JWVkqPPmvN3WuO53FiW7xFdL4hdj1a/wBgGIwcVzYIwCPfNd/HNYsMu6O2wEJGYgSKaB6mpWzIIgU5c8jirEi5MZ5qFoiAPehxPJq2POKFCkFewPtQg55qLO3irVYzSC1XvNORQRMUsewp9ogLwKVaYxjMbvUAPahiDnIphHqJkE9zQ3OZxVMbAAKO9RhuIPirHecCowWJjvQWgeo4otpmT35E1agbQpEn2pgIE+ngcUjBkGB4qipAzznvTNwEknIpNy8WU7RHPejtGVxjBdBuuW4z3rZ0q9+E1SO6b0grcBH5lOIrNnduYH3ogPTIPfkGrc17aNfp209z0QbTfkYZlex/4+1aNDrXJthYF6y+9e0jgj9KXZdb9hrVzlJNv/kfesdwBCJBH9IpWbVhl4vr2isNp+nafXJ69PdAkjME/wBq29M1KL8xG7mV9xXkf+nvxRbt3f8AAuqqr6HVegOTG1j7+DXc610+90vVmxeLgTNi72df3rhz47hdu3i5JyfjXdTZfvs11FuM2PUskDxXK1y6S+4s39CzwY3qgO374rF0/rVzp13dqbfzAP54mPrW4/Euluubt1l+kzWV3vbpnljf+D0OkGjs+m4XUiCrZK/ej1/ULnSul3dRauFeWInk1xtT8U6e1p7982G/hg7JwCe1eB1vU9Zqgp1d52U52HitOPhyyu76Yc2cnVXqLp1V65eIEu24wazMoLCTnuIpaagoCIle6zmnEq4VlMqeINd0mumMymXpaxIB80dCwAII3HzRgyoHehcU2DVwSM1CsgUQiIxSPSkj/wCaFyM0ewjmiW1IOBS2fjapPem2+MCgW0Y4rTbtFVGDSyrXDCskAElhzVMM4iPNHcziDxzS5MQO3BpsbAXBBPf6VIgTBqz6s5PvVFtqgY95oTevaERMiKB2YYTHk+aIBnOwk8EyaQH3OPMYqpGGWffSmYsT3oI7H+tG4yQTS90ZECMn2qmVA4ZWiRn71UuIxEd/NE6l4MwRVuIAA896aVoSGDAmfIHetULeX+KCHHD/ALisU8q2Bz7U/f6RGO1I9Aa21q4BcmRkMO/0r7v8I6nSfE3wppdPrbou6lbZt3VcjcSuA36RmviFq6rKLVwDn0MeVrrdI6l/h17c/wA1ArbxcsMA9thjE4gjmpym4vHX9r3fVvhzU6G8yWTvtloAIn9K5Oo0Go01lrtxLdpIzv5/SvY6D416ePhxeo9XbesEW3W2ZukYiBgN5HHevn/W/iLVdbdma0um0pPosryR/qbv9K5vt/Du4uXkyy8bHB6yNXdW1dZlOmLlVCjhh5rmXiVBVgp8GvoPRejHqnw11BHWCwL2LnZbgiP7EV4W6rPauq49arO3xmtsMprTD6jHxzsjGybVa4YAJAWitXtv8p2kR96vbusgzG2YBz+lLIb0t2FaOaZWXca7dyWDK20f6u9PKyRKx7isQALA8CKfZZrRUEyvcUrHThyy+2gYJE8GmIoYkBRI7UP4nT2wCFaPLCmfiUJ9G36jtUduiZY/KIuTFPCCRjHmrS5bZfyjcPA5o2TANsT9ai35b43EIUGDWy0rbcJP1rI6uBuEmuhpNU1q3AWQfas87W+Fx104bg9s0pgRwcHmnMYYdgOKHJY7ic8VvtwWFTAY9hWd9zMSwrTqSFWFOeSKBCCpOT4jgVUcvNe9FWHZL4YztHY1AoJAA/KYxVy24xEd8UeVAII2tg4qmM0Ww9ZaJ7TGKUFEsRBHamXJV+THtVOm2Y/egUgDbnBqmI3YyPejKk8EjtANCFZSJge/NCQ8wVEsB3oxujiIE1Yn5hgwIPFFMEeTQYT6syafbcXEgmHC+n6Uk4JESKgPBoN6L4V1unvC/wBF6pfNjRar1pdXPyroGD9Dx+ldHVajTaTSvo9MtrUXmb1a0rkr22g8e9eQeHCvb/MOfY16r4X6e/XVC2huuW3AuktAC8frWWeP9dv0ucn7V9L+CNIbfw3pVvLi6peO8EmK+dfGXRH6T1a9qVT/AMpfcjcuQG8H7EEffxX2nT6YLpbVm36floEH0FcT4i6Mmu0uo09+3vttk57e3vS8bhduPLk8s7X5/dRZuOsEjgT3qjaPyycQSQAYro9e0P4Dqeo0pdbgtuVLg81guNsSJET55raXacp2WCd6lYIIrQ4LQCJ+lZxHylniTya3aJltH51xQV24U0/4cug3LBtIhuKASPqTQrp3uAlrcW5gNRAPqLgd4gfy+1aru1WWQSxGFBpHtm/CC2rSRI/pTUv3EAVLhcRndg0V0M4O5woH5s9/b3rMbo9IgeB7/elZs8eSytia04+YCgOARmulpiblobLwMYJiuKfUApz4JrTaQLOY44rLLjl9Orj+ou/y7E8E4WlKApPajctuMDE0m7+WDgE809Nc7rsq7NyXIkExSbDbLhQ4AEg1t26NoW7qLqlQANlqf7kVmfT22bdpdQLjc7HQq327Grefld3ajkyBFEkFWVjyMexqWGDW2B59xlaC6xssD3jimz2XceZz2xQKSZ3GV5FDcubmJiO5irtEEbgTzFM9msQEED70vdz3McxTWjExA8Uh2loCwZxQW1u+0gDAiZoQwif70sztAImexqAA+kECDNBnEhRu5NQOJE4oEHJPJFRtuASR9KDNETjH0Fet/wCnHVR0n4jsLdbdpdXFtif5X7E/f+9eQkb4/liZmtGlvGw+5CYHaf8A+zQrfT9MfMFq21y6y20UkszYAr5t8af9RA7XND0Bk2EFbmr7+IQf814/4i+Kuqdfui3qLvytOoAW1aJ2/fyfrXn7jyIGBn7UmeOGvYrjG6zu77iZJJzJrJeYERCsM/aidzEzE1VnTtfluEAlmNCw2oKqSAR2FbkttcAclceKyKyW87QQeAafb1I7orD/AHU9nBm98uAhIY8R3orVz5bb7hDEf5qXuh5CgtFTfGnZGzcLYoFi3urcVkUD3NBat+rJEDyKCyoSS5iYG0VrF5QCEtkA/pQmiVUKbVBMZp1pGK+m3Ps3asvzNw/iFvaDz+lQ3DEASPJOaRzJruGODis+oPpWOO4pzkkjse4rHeuS0gyvPNTO3Xz56grw2ruUCR37VjBK7Wzu9jTrt52JAAiOKBLZvHcYS2BljxVxxbPXVBhE/wAZRg/5/Y+/vSdQVf1Ej6Uq4AhhCT71G3XCSJMD1QaCL9M87vamoSrKYEd4oNrGTOJxNU0yI9xQGlwxEQPOKzEEMxjA/Wn2bnpYt29qpgDI7+9AJXe8MDAkxNQqARkEk5EU1TAAI7dxQXNuNoM+9AApaSoBI/sKPYCph5b+gq9zseQB4FCbcPhkGIzQbU2nVLW8lWC/mEUpWBPpmfFWbrix8pnBAORNVbM59uxogMdgo2mJpRKkbWYgULekngzQbgBP3NA8m/pmptabWW7us066ix+VrZJEA/zD3Fek+JdPpel6e3aHpTUpvtFRIcEYzXiw28gwSPEU+/dv3xb+ZduXVtAKm5idq+B7UrDnYltbvABMcCtlnSYANsFOPWKmjAbaCggc4rpJttMSr7j/AGqMs9OjDBlfSW1gvpdqHgo5is2o02m+Q5kowWVB7+012FtqSiuypu5kVzuuXUVk06QZPqP7Usc7bo+TCSMNs7BAVyTnPApqAMJiR5zSbakggggE8zTltuBuRXgeDINaWxhYVqLaMCdrY7bqltrCrD719hFGbV4nCMSfIoj068RNxVQnyRU7ivt2dmXGIVpMmKwkryc+CDT9S7BQoHfmssnO3+vanjOhzZby0hgMd32zQNcGwKQSo7cxVsIMxwcmlueSRg+YFUxUT6wqtg0RI/LkE85maUnpbEkHiiFy2rBHzjxQBkbjDAxGKizuYgYjvSg6liVDQOKI3A53AYGPE0A+24WSSQW57x2q7jW8Gdx+lZHF1oIMkDgUSWmadrGfegNHzAV8UsvBwJ96F7JAmc+KtrbbMc80ALXAV7ggzxRK6d/vmhKkLxmKHIElYA/rQNmA7gxYEyeKOYJzgc0DkFdqmAIJrZoUt3AbdxVMtkz2oK1lZySZ8fmikF4JMd8xwabqAgvuoaVWVB8ilKFieG/tTBlo7fUwmeB4pqXVDT2iCKXtX5ckxPcd6mAO5Ue2aSm/SXQjheBH0rpi/wClScgDH1riadpPiPNbluswCyPT3isssd10ceXTa9wukmZPEmtHQOgP8R9bNuStiyAbr8wPA9zWG0TzPuJr6x8F9Mt9N6DbugRf1AFxyOY7Vlnl4RrlNtOh+HOk6G0F0mitxH53AZifrW2/p7Y0zKQiADstS7cuIAW43Yq1Y3zcUsAnHNcltt2rWtPF/Fd21pNILOosJvadrhRXzzV3Wv3iyBigAC4r6P8AHC7umlb8G4JFthwcV4fpmje/YLzEniK34bMcbavOW6xcfU3NzwZHgRzQE+gYwfahdwLzlsNxFQXCEBA74rtebnlu7MF9YhrawO5E0i58suYUbezDimtfJAElW7+mlXG5xJ/2xNNDMzECRwDNPRA/rYg4yYoX9ZCq3J8RQXNPctldnfxQK0Iib1YkAzn2qBbYcwveTJNZ0dt/rOB/mHNaWZAp7sRgkYo2IiNaxCjB980S3bckBWHuDSYgmTA9qsMADHJ9u1AMYpEgGO5qsbYEn3NL3KCAZFC1wZggnv8ASgzCQpHef6Ut7YkEHNKS620lUOZ4FWhBGSRPNAQBmWSMzH1p9kKpBZhu7xS7ciJEgiQJoUEMCDyOKAY6D+UiOwqEbV2uO3migBSZg0uZGT9M0EWzwwEnFNU4zMcUBBK+lQwJk+wov/u+RyJoPbRp2JAMCZ81tshipYyO9ZNMCbbHAHeujZH8EkSJEZrPJ0cY0VjbKiScEe9fdOlHb09bSL6ktKseMV8T0aBNTpg5EG4ob9a+4W3A+dcwg2CPbFc3Je46LOtL1KAtprQHDBj71huOi61rW0LZ2GfZu1H0687dKe7ecswdgrEZrjWNSH+H9XrLj7it50k/WsMv+KwlnVcT4zW6OjanerswcFWnAHFef6BaZ9HjEGIJr0/WupWtT8FP81l3vuVcfmINeO6JqmTTsDPI709W8dka7/0m3m9fsGtdbYO0ERNUwwPJ8dqdqxu1Tnvz9aW244Ugx/SvSnp5XJ+1LurtYqCT5pLagqpCknwDxT7hCWy2wbjndSNpuoZAHvxTZgW8C0hYPceK3W2F0CZ3DgmubuAkHkD6Vt0+02w4GaKBuhklrXbGeaS7yNgSM+3HtWomVAkR7HtSzbT5gY4A89qRSs6oWYz27eapoVCSB9K1PASZJBEjM0hl9UMojkGcUQyCGJkRjFUoJJbdGJHeKK7vyEKx2qk3B/UIMmmezLVsYxM4FFeUBOT96tHCiHMxxmKp3wYwPNAKmVgxAODFExXeWUAKgCk+THIoLlwpaYoQVPkcVVoemST/ALZ5J70GYCT6uwoBcCmJxOTUfJkjvGTSgu4kkEn3FArYlkvaN3cAqjv3rO7q7ejPuZotZcLxaQbLQH5R396VnnxignRsFUU+gGVxA710LG9rYJ/KMxXHsXJwYmeRXTssqKTMwIH1rPJ0ceTq9NFq/wBU0i6i6LFo3QWuHgCvp3T+q6fqdrqXyrsJbvQhHcRj+xr5NbiQdwHlS1el+FtTFzU6NYZrtsOiyBJX/wCa5+XHcdfHqvYaY3NT8Pofm+lSwcuCTM+1ciwyN8KXRbMhbz7xiDSOj6p7nRNWjOVFvUXAc+e1cz5g0/w5cVg4Luzkg4I4rn1/G8jN17Vovwro9Gohrjs5/Wuf0e2W05FsYUxxWLq2pbWPYVLXyktqEVQZyOTNeg6dYezpUUBFJEncszW3J/nx6Zy+XJa8fqSTdkYBFRU3D0zjmru2yCDugjmKISqggYbvXZPTzOSdkXU9PJhfNJUsx9IJx2FPuSsnaCOBWVNTdnagCgHtiqjMAttBlszAmn2rq20D2n3RylA97cR+WYyayBGa8DZcghvzd4oJ2N9u7LocAepSOKB4LiSpByQBWVG1GmRmuKCpzuiSaJLiXw1wMA5GFilotLdiGBIBEcA0C3ZwWkeI7UDWXUl4IJIk+1AfTIBntE5pqlG44wI8Tg0KscQGifFCrgqdwJqxcIwMrHM0AZOCCaPcnyhEz3zM1mYs6+kzt5MVLO8fmg/Sg0uMGdLbie5ArW9q4cqjm3/mgxWPUbUu24Mls5HFd5tbZGluWFFsKVgKRP3mluk5DKSZXsYOO9UgCksQcGmqbUwzEDnFOtaY3iX+aFWJyKZsuwOdzT7Ut2Ix4OSa037d2VQAFSJnigS2yEgqCIkzQNl6dwpgmZOa7ujTcgAjPOa4+ltkGSmNxIHgV3NFuRwSFBjgGs8/TXB0LmktpZVWADFfrVJYsrcVTcAbbh1kD6HitFklj+X1ezA04aIan0G8gtkDe7ZA9q5blr27OO0rQ6vU6K1qNLY0q3bV/OT+RvI81j1V7qP4caTUqRaBwNsT7TXZtXYvppLOxEA78n3BroW9BZdC924bhJn1dv61llzTDuxtZvqV5nQ9LuF1vXFkjgNx+tdRS+nd0ubjwRBrovf05tfLUD5oMcRNc66Ly33+WBBjvNR928n7HMdR88udS1ZWDcEf7F/al/4jqo/+oP8AsX9qlSvWjyc/YG12oblwf/Qv7UptTdkiV/7B+1SpTQh1N443CJH8opSam6NihgBj+UVKlBH2ddqRu/iT2yoNJv3rm9WBAOeFAqVKAtNbqVOLp+4BptzU3ShBK/8AYP2qVKBGW9qbsjIz/pFM/F3gqgMoweEH7VKlI1/irwCww4/yii/F32QqXEf7R+1SpQKTc1N4uCWBIiJUGKb+KvFmYvn/AGipUphDqrzRLA5/yj9qJdbqBj5gj/aP2qVKRj/HanaR80x4gVS63UBSocQe20ftUqUyol1l8RDDH+gftWq11TWqwi8B/wChf2qVKVjTFrt9Z18qvzlIB72k/atT9b6gLSgXkEcfwU/apUrHLGfDfAq117qSi7t1C+oCf4KftQDrnUlukLqYBMkBFj+1SpR44/C5a1/491L1TfQ472U/ajT4g6n/APkL/wDpT9qlSo8cfhruv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data:image/jpeg;base64,/9j/4AAQSkZJRgABAQAAAQABAAD/2wBDAAkGBwgHBgkIBwgKCgkLDRYPDQwMDRsUFRAWIB0iIiAdHx8kKDQsJCYxJx8fLT0tMTU3Ojo6Iys/RD84QzQ5Ojf/2wBDAQoKCg0MDRoPDxo3JR8lNzc3Nzc3Nzc3Nzc3Nzc3Nzc3Nzc3Nzc3Nzc3Nzc3Nzc3Nzc3Nzc3Nzc3Nzc3Nzc3Nzf/wAARCADjAN4DASIAAhEBAxEB/8QAHAAAAgMBAQEBAAAAAAAAAAAAAgMAAQQFBgcI/8QAPhAAAgEDAwMCBAQEBQIFBQAAAQIRAAMhBBIxBUFRImEGE3GBFDKR0SNCobEVUmJywQeSFiSC4fEzQ1ST8P/EABkBAAMBAQEAAAAAAAAAAAAAAAABAgMEBf/EACMRAQEAAgICAQUBAQAAAAAAAAABAhEDIRIxUQQTIjJBI2H/2gAMAwEAAhEDEQA/APDO7MWK9velerJlgDTmU7jyB5mlQDKkkjtUuqwliSYmfvWdmZGiG9gKfcXaARknFBthoY9pFCPFSszTliIgwcUKb/8ANwPNEqhQe3j3q1UL7DtQnS1dxuJbtSi7C2dsfXNNcjZBMg9qCJgbsT+tB6INy4STImahfCj5jbpM5g/SmkLLczQNbAwVE80J0prhhfU32qlZlEAkYzJotpYbSODx7VGXIAyAKBpQYsSAxjMZ71QuvGCZHuKALgxPJNUmIBBJ5mMCgjLdy58sb2IJk80+1c9JlznwaSAzAbRM5NMRWLMcD2ig9GJecIfU89jNUzsRl2OYBk5qiwAAAM/SiAJwkkHk+KFSCa45MbiAI71a3jtndnzml7SxiarJJPYd/wD2oVo17jiPXJPuaYLrKn5jPeTikLMYUe00029wO4DAGRQciNcu4O8x3g1fz2AU/NYkYMkmlkGDnJIxHNWEJA2kCTn00DRgv3N0h2Mjya0i++0BS8c8msqJgmTA8GmGQAQDjgCpuMVDRqbssd7ewnmn2rtyPTdK/esbKWgjin2lEEE8eaWo0wQk/MJPEZpVyD9QKaxDH08Ad6CB8vPfv3q0X2zxEmM8YNRlPyoEnzntRfzekRVEYEiDHPmhNLRAx8RxRsnpgDIESasKAe81TbiM48zQnRbA4BIx+tDtMCI9zRk5BEEjuKAfn5EDtQNKCgqGSCR2NDJLHEAcgir3GYXPsKsjAFBIE7CM4z3pbozGWyDRlj2WIPFUx9GQ3tTkLQLaEqIAIjJ96tFZpBBIJ7Cupo+j3r5G/cpYyFHYe9ei0vQxaezY2kF8vPbwPqanLKRU43j7di4zD5aOZMYHFFcs3rb/AMRdpPGOa+m6zomn0HT21Gp/hqmNoOXPiK8teh1BuW1E/lBExUzNePF5PLDcGyuO9RGKnEGvQa3paCwNRaUbS21gMQa5Gq0htYZSB23CqmUp3jsIMThTgVARuIByR4qxO31HbkRIqlEqcZPimhFAL8eadIOe9LCmI4BpgEwBn7UKkXkAnA+1QloyIMc+auN0yRB8VYUYPGIyaD0WHzKxnmacg/rxQxBHejSd8GeMSaQ0sggAcU5Gx6ts+eKUeP8Aia02QNnq9PjiptaYTZE8mO9LzkqMDmjgljxV8KQM+atLOMOCRM+1UwxPMUz1A5xB7UDM0AETPfihmBAS0Yj9KgXdgz+s0XIwMRVzwBj396ASFMgcEcRzU2SeCDjv3puwiCcnvHegM9hQVB9BjzQy3GOAaMgwTH3mqIOwzAk8ChIVXdP6ya7fwn0duq69EC/kyJ4nzXHBLqqr3I9q9f0q6/T+n27Gkbbev5uOOVE8ClllqLwn9ejjSaS9+D6dYXUasfmvMJRD9fNW91tDrbBvrc1WrZ5KIPHgfWtvQtFZ0mmBNxPmHndzNd3pehtfiheCg3WM7yJI+lcdy3nGmE1u1l1+i1HU7FhtRZCksIQgEljWXU/BqIDuIHhjzXtbVixcJbT3FuNbMMA87T7xwau6LdwhAvqPcitPCe6n7uvxnp8+t/DQMK6xZQEBSea87qvh1bGuuaIhriXFPyc5kdq+uXRb2yYMqRPvXk+t6c7rN+2SHt3AQRWVtwynft0YZ+c9PknWuk3+mahkv24JMgwYI7VgFsEAmAo7RX2P4m6anX+mai5aCWzbRW3EcEf+1fIL6MpKEpz/AC118eW456XkMsgbTTAJaeFHFLVj/MAD704QQMAkHAFWUSCYxInzFXJMYiiADuQQAOeRUMTyJniKNr0ErzMn3ijQY5M+RVLJkzI+tGmeSM9qRyISpOQMU1QG/MAR2mkHDf3FOR9oIA79zSXiUoyQB9TVwO+KPv3+lCdwxM4zNUzKeAJMR4oOAcQTTGEiY+1BjMmD3oToGOJwKEiWAA+800AAkiIqBZwDzQNFlY48RxQqeRImKaV9Xc9uaraMyYnGKE2Fcr9+KOCWgHd3LVDKmFAiKFyV/N4iBQUhti38y6sDE4Jr3/Ruh3H0N/WsRKBQn0ImvBWj8tlcTg8V9N+B9bp7z2luXzua0EKbZmOKy5N6XPXTt9P6eLGhW9fE3H/IvZa4nXtVr9ws2NWNHZH5gDBb717HqzBdGjW52q1Bc6dpOo6VBfs27hHqlhMVy6sy224s5Md5R83sdMvXdQt3/HRZvPwLTwT/ALisf1r1/wANdU11u29jX3d5sggNO4t70P8A4V0Vu45s21m8c7Fgj6eK6+gtWbNxhbQFVTawOd0U8srv22/Dxuo5HU/izT6G7s+Ve1Jt/nW3iPck8CpZ+Jeia27YCm6hLD0Os58CK5+t6Xq21LarQ6k2bRZg9u3aEj9zSPhrSPc6zYvdQsqi2LoJuFAu49sU9Y2TYvHO7Ph0/iC9f6Z0zViwDFyVk9hyB7V8euNuf1cntX2fqfUrVrV67S6hBcsOSU3/AMo7j9Zr5J1S2lvqF1bW3ZMiO1acF7sctxutsICknPtT1EgkfpQ7QFmRzTEBDdq6SkUimRiRRsCveM8USCABBBqOoM/8UmmugsOOR3xVYJg+J4o4AEgx9OapQCDk8YoCgBImAB2mj3YxQQQP5uPFMRCBgClTxiOxJIP9qRcJDSTHsKezCD6QJ7UswwB/XFNnQqwKjEzyaAgFgxMiOxijT0k7Dg9qowIJgycigtB9MgiY70anBlh7VW0FZiM4zVtyRtFA0AATHI+lRlIlvPNEAQoMTHvVkzzmc0FSiRA9JFAbiiMSeOaHVOLawn5uftTbFtbmkuEJLIQ0znbH702WWWqEMXUliV2mvc/Ali0t8XPmO5U8q0AV4S5kMnnOK9Z8HaltGyq/pTUKSMSdykdu/NRn6aYXfT6p1IqdEyYgjAJknvQ9L1Lfg1DAxwSK5tvV/itEGFwOSployPtTemXCdNt4zE+K5crNtccLMNOnduKo+ZJOZhRmuJ03rOhu6jb+LhyTKkQV9q16u4TcEuLYXjcQu415/U6PpOp1K39Rq7JvbvWpeMf81nld11cePWnpNJft3BeezdVwtw/kPH1+9ZNRt1zjTqAB6nL9zg0vpbWrFm5btoqIGwAIrX0u0bn467uC7LcDvzzU2oy/Hb5n1vq+uU/Ie5JWVkqPPmvN3WuO53FiW7xFdL4hdj1a/wBgGIwcVzYIwCPfNd/HNYsMu6O2wEJGYgSKaB6mpWzIIgU5c8jirEi5MZ5qFoiAPehxPJq2POKFCkFewPtQg55qLO3irVYzSC1XvNORQRMUsewp9ogLwKVaYxjMbvUAPahiDnIphHqJkE9zQ3OZxVMbAAKO9RhuIPirHecCowWJjvQWgeo4otpmT35E1agbQpEn2pgIE+ngcUjBkGB4qipAzznvTNwEknIpNy8WU7RHPejtGVxjBdBuuW4z3rZ0q9+E1SO6b0grcBH5lOIrNnduYH3ogPTIPfkGrc17aNfp209z0QbTfkYZlex/4+1aNDrXJthYF6y+9e0jgj9KXZdb9hrVzlJNv/kfesdwBCJBH9IpWbVhl4vr2isNp+nafXJ69PdAkjME/wBq29M1KL8xG7mV9xXkf+nvxRbt3f8AAuqqr6HVegOTG1j7+DXc610+90vVmxeLgTNi72df3rhz47hdu3i5JyfjXdTZfvs11FuM2PUskDxXK1y6S+4s39CzwY3qgO374rF0/rVzp13dqbfzAP54mPrW4/Euluubt1l+kzWV3vbpnljf+D0OkGjs+m4XUiCrZK/ej1/ULnSul3dRauFeWInk1xtT8U6e1p7982G/hg7JwCe1eB1vU9Zqgp1d52U52HitOPhyyu76Yc2cnVXqLp1V65eIEu24wazMoLCTnuIpaagoCIle6zmnEq4VlMqeINd0mumMymXpaxIB80dCwAII3HzRgyoHehcU2DVwSM1CsgUQiIxSPSkj/wCaFyM0ewjmiW1IOBS2fjapPem2+MCgW0Y4rTbtFVGDSyrXDCskAElhzVMM4iPNHcziDxzS5MQO3BpsbAXBBPf6VIgTBqz6s5PvVFtqgY95oTevaERMiKB2YYTHk+aIBnOwk8EyaQH3OPMYqpGGWffSmYsT3oI7H+tG4yQTS90ZECMn2qmVA4ZWiRn71UuIxEd/NE6l4MwRVuIAA896aVoSGDAmfIHetULeX+KCHHD/ALisU8q2Bz7U/f6RGO1I9Aa21q4BcmRkMO/0r7v8I6nSfE3wppdPrbou6lbZt3VcjcSuA36RmviFq6rKLVwDn0MeVrrdI6l/h17c/wA1ArbxcsMA9thjE4gjmpym4vHX9r3fVvhzU6G8yWTvtloAIn9K5Oo0Go01lrtxLdpIzv5/SvY6D416ePhxeo9XbesEW3W2ZukYiBgN5HHevn/W/iLVdbdma0um0pPosryR/qbv9K5vt/Du4uXkyy8bHB6yNXdW1dZlOmLlVCjhh5rmXiVBVgp8GvoPRejHqnw11BHWCwL2LnZbgiP7EV4W6rPauq49arO3xmtsMprTD6jHxzsjGybVa4YAJAWitXtv8p2kR96vbusgzG2YBz+lLIb0t2FaOaZWXca7dyWDK20f6u9PKyRKx7isQALA8CKfZZrRUEyvcUrHThyy+2gYJE8GmIoYkBRI7UP4nT2wCFaPLCmfiUJ9G36jtUduiZY/KIuTFPCCRjHmrS5bZfyjcPA5o2TANsT9ai35b43EIUGDWy0rbcJP1rI6uBuEmuhpNU1q3AWQfas87W+Fx104bg9s0pgRwcHmnMYYdgOKHJY7ic8VvtwWFTAY9hWd9zMSwrTqSFWFOeSKBCCpOT4jgVUcvNe9FWHZL4YztHY1AoJAA/KYxVy24xEd8UeVAII2tg4qmM0Ww9ZaJ7TGKUFEsRBHamXJV+THtVOm2Y/egUgDbnBqmI3YyPejKk8EjtANCFZSJge/NCQ8wVEsB3oxujiIE1Yn5hgwIPFFMEeTQYT6syafbcXEgmHC+n6Uk4JESKgPBoN6L4V1unvC/wBF6pfNjRar1pdXPyroGD9Dx+ldHVajTaTSvo9MtrUXmb1a0rkr22g8e9eQeHCvb/MOfY16r4X6e/XVC2huuW3AuktAC8frWWeP9dv0ucn7V9L+CNIbfw3pVvLi6peO8EmK+dfGXRH6T1a9qVT/AMpfcjcuQG8H7EEffxX2nT6YLpbVm36floEH0FcT4i6Mmu0uo09+3vttk57e3vS8bhduPLk8s7X5/dRZuOsEjgT3qjaPyycQSQAYro9e0P4Dqeo0pdbgtuVLg81guNsSJET55raXacp2WCd6lYIIrQ4LQCJ+lZxHylniTya3aJltH51xQV24U0/4cug3LBtIhuKASPqTQrp3uAlrcW5gNRAPqLgd4gfy+1aru1WWQSxGFBpHtm/CC2rSRI/pTUv3EAVLhcRndg0V0M4O5woH5s9/b3rMbo9IgeB7/elZs8eSytia04+YCgOARmulpiblobLwMYJiuKfUApz4JrTaQLOY44rLLjl9Orj+ou/y7E8E4WlKApPajctuMDE0m7+WDgE809Nc7rsq7NyXIkExSbDbLhQ4AEg1t26NoW7qLqlQANlqf7kVmfT22bdpdQLjc7HQq327Grefld3ajkyBFEkFWVjyMexqWGDW2B59xlaC6xssD3jimz2XceZz2xQKSZ3GV5FDcubmJiO5irtEEbgTzFM9msQEED70vdz3McxTWjExA8Uh2loCwZxQW1u+0gDAiZoQwif70sztAImexqAA+kECDNBnEhRu5NQOJE4oEHJPJFRtuASR9KDNETjH0Fet/wCnHVR0n4jsLdbdpdXFtif5X7E/f+9eQkb4/liZmtGlvGw+5CYHaf8A+zQrfT9MfMFq21y6y20UkszYAr5t8af9RA7XND0Bk2EFbmr7+IQf814/4i+Kuqdfui3qLvytOoAW1aJ2/fyfrXn7jyIGBn7UmeOGvYrjG6zu77iZJJzJrJeYERCsM/aidzEzE1VnTtfluEAlmNCw2oKqSAR2FbkttcAclceKyKyW87QQeAafb1I7orD/AHU9nBm98uAhIY8R3orVz5bb7hDEf5qXuh5CgtFTfGnZGzcLYoFi3urcVkUD3NBat+rJEDyKCyoSS5iYG0VrF5QCEtkA/pQmiVUKbVBMZp1pGK+m3Ps3asvzNw/iFvaDz+lQ3DEASPJOaRzJruGODis+oPpWOO4pzkkjse4rHeuS0gyvPNTO3Xz56grw2ruUCR37VjBK7Wzu9jTrt52JAAiOKBLZvHcYS2BljxVxxbPXVBhE/wAZRg/5/Y+/vSdQVf1Ej6Uq4AhhCT71G3XCSJMD1QaCL9M87vamoSrKYEd4oNrGTOJxNU0yI9xQGlwxEQPOKzEEMxjA/Wn2bnpYt29qpgDI7+9AJXe8MDAkxNQqARkEk5EU1TAAI7dxQXNuNoM+9AApaSoBI/sKPYCph5b+gq9zseQB4FCbcPhkGIzQbU2nVLW8lWC/mEUpWBPpmfFWbrix8pnBAORNVbM59uxogMdgo2mJpRKkbWYgULekngzQbgBP3NA8m/pmptabWW7us066ix+VrZJEA/zD3Fek+JdPpel6e3aHpTUpvtFRIcEYzXiw28gwSPEU+/dv3xb+ZduXVtAKm5idq+B7UrDnYltbvABMcCtlnSYANsFOPWKmjAbaCggc4rpJttMSr7j/AGqMs9OjDBlfSW1gvpdqHgo5is2o02m+Q5kowWVB7+012FtqSiuypu5kVzuuXUVk06QZPqP7Usc7bo+TCSMNs7BAVyTnPApqAMJiR5zSbakggggE8zTltuBuRXgeDINaWxhYVqLaMCdrY7bqltrCrD719hFGbV4nCMSfIoj068RNxVQnyRU7ivt2dmXGIVpMmKwkryc+CDT9S7BQoHfmssnO3+vanjOhzZby0hgMd32zQNcGwKQSo7cxVsIMxwcmlueSRg+YFUxUT6wqtg0RI/LkE85maUnpbEkHiiFy2rBHzjxQBkbjDAxGKizuYgYjvSg6liVDQOKI3A53AYGPE0A+24WSSQW57x2q7jW8Gdx+lZHF1oIMkDgUSWmadrGfegNHzAV8UsvBwJ96F7JAmc+KtrbbMc80ALXAV7ggzxRK6d/vmhKkLxmKHIElYA/rQNmA7gxYEyeKOYJzgc0DkFdqmAIJrZoUt3AbdxVMtkz2oK1lZySZ8fmikF4JMd8xwabqAgvuoaVWVB8ilKFieG/tTBlo7fUwmeB4pqXVDT2iCKXtX5ckxPcd6mAO5Ue2aSm/SXQjheBH0rpi/wClScgDH1riadpPiPNbluswCyPT3isssd10ceXTa9wukmZPEmtHQOgP8R9bNuStiyAbr8wPA9zWG0TzPuJr6x8F9Mt9N6DbugRf1AFxyOY7Vlnl4RrlNtOh+HOk6G0F0mitxH53AZifrW2/p7Y0zKQiADstS7cuIAW43Yq1Y3zcUsAnHNcltt2rWtPF/Fd21pNILOosJvadrhRXzzV3Wv3iyBigAC4r6P8AHC7umlb8G4JFthwcV4fpmje/YLzEniK34bMcbavOW6xcfU3NzwZHgRzQE+gYwfahdwLzlsNxFQXCEBA74rtebnlu7MF9YhrawO5E0i58suYUbezDimtfJAElW7+mlXG5xJ/2xNNDMzECRwDNPRA/rYg4yYoX9ZCq3J8RQXNPctldnfxQK0Iib1YkAzn2qBbYcwveTJNZ0dt/rOB/mHNaWZAp7sRgkYo2IiNaxCjB980S3bckBWHuDSYgmTA9qsMADHJ9u1AMYpEgGO5qsbYEn3NL3KCAZFC1wZggnv8ASgzCQpHef6Ut7YkEHNKS620lUOZ4FWhBGSRPNAQBmWSMzH1p9kKpBZhu7xS7ciJEgiQJoUEMCDyOKAY6D+UiOwqEbV2uO3migBSZg0uZGT9M0EWzwwEnFNU4zMcUBBK+lQwJk+wov/u+RyJoPbRp2JAMCZ81tshipYyO9ZNMCbbHAHeujZH8EkSJEZrPJ0cY0VjbKiScEe9fdOlHb09bSL6ktKseMV8T0aBNTpg5EG4ob9a+4W3A+dcwg2CPbFc3Je46LOtL1KAtprQHDBj71huOi61rW0LZ2GfZu1H0687dKe7ecswdgrEZrjWNSH+H9XrLj7it50k/WsMv+KwlnVcT4zW6OjanerswcFWnAHFef6BaZ9HjEGIJr0/WupWtT8FP81l3vuVcfmINeO6JqmTTsDPI709W8dka7/0m3m9fsGtdbYO0ERNUwwPJ8dqdqxu1Tnvz9aW244Ugx/SvSnp5XJ+1LurtYqCT5pLagqpCknwDxT7hCWy2wbjndSNpuoZAHvxTZgW8C0hYPceK3W2F0CZ3DgmubuAkHkD6Vt0+02w4GaKBuhklrXbGeaS7yNgSM+3HtWomVAkR7HtSzbT5gY4A89qRSs6oWYz27eapoVCSB9K1PASZJBEjM0hl9UMojkGcUQyCGJkRjFUoJJbdGJHeKK7vyEKx2qk3B/UIMmmezLVsYxM4FFeUBOT96tHCiHMxxmKp3wYwPNAKmVgxAODFExXeWUAKgCk+THIoLlwpaYoQVPkcVVoemST/ALZ5J70GYCT6uwoBcCmJxOTUfJkjvGTSgu4kkEn3FArYlkvaN3cAqjv3rO7q7ejPuZotZcLxaQbLQH5R396VnnxignRsFUU+gGVxA710LG9rYJ/KMxXHsXJwYmeRXTssqKTMwIH1rPJ0ceTq9NFq/wBU0i6i6LFo3QWuHgCvp3T+q6fqdrqXyrsJbvQhHcRj+xr5NbiQdwHlS1el+FtTFzU6NYZrtsOiyBJX/wCa5+XHcdfHqvYaY3NT8Pofm+lSwcuCTM+1ciwyN8KXRbMhbz7xiDSOj6p7nRNWjOVFvUXAc+e1cz5g0/w5cVg4Luzkg4I4rn1/G8jN17Vovwro9Gohrjs5/Wuf0e2W05FsYUxxWLq2pbWPYVLXyktqEVQZyOTNeg6dYezpUUBFJEncszW3J/nx6Zy+XJa8fqSTdkYBFRU3D0zjmru2yCDugjmKISqggYbvXZPTzOSdkXU9PJhfNJUsx9IJx2FPuSsnaCOBWVNTdnagCgHtiqjMAttBlszAmn2rq20D2n3RylA97cR+WYyayBGa8DZcghvzd4oJ2N9u7LocAepSOKB4LiSpByQBWVG1GmRmuKCpzuiSaJLiXw1wMA5GFilotLdiGBIBEcA0C3ZwWkeI7UDWXUl4IJIk+1AfTIBntE5pqlG44wI8Tg0KscQGifFCrgqdwJqxcIwMrHM0AZOCCaPcnyhEz3zM1mYs6+kzt5MVLO8fmg/Sg0uMGdLbie5ArW9q4cqjm3/mgxWPUbUu24Mls5HFd5tbZGluWFFsKVgKRP3mluk5DKSZXsYOO9UgCksQcGmqbUwzEDnFOtaY3iX+aFWJyKZsuwOdzT7Ut2Ix4OSa037d2VQAFSJnigS2yEgqCIkzQNl6dwpgmZOa7ujTcgAjPOa4+ltkGSmNxIHgV3NFuRwSFBjgGs8/TXB0LmktpZVWADFfrVJYsrcVTcAbbh1kD6HitFklj+X1ezA04aIan0G8gtkDe7ZA9q5blr27OO0rQ6vU6K1qNLY0q3bV/OT+RvI81j1V7qP4caTUqRaBwNsT7TXZtXYvppLOxEA78n3BroW9BZdC924bhJn1dv61llzTDuxtZvqV5nQ9LuF1vXFkjgNx+tdRS+nd0ubjwRBrovf05tfLUD5oMcRNc66Ly33+WBBjvNR928n7HMdR88udS1ZWDcEf7F/al/4jqo/+oP8AsX9qlSvWjyc/YG12oblwf/Qv7UptTdkiV/7B+1SpTQh1N443CJH8opSam6NihgBj+UVKlBH2ddqRu/iT2yoNJv3rm9WBAOeFAqVKAtNbqVOLp+4BptzU3ShBK/8AYP2qVKBGW9qbsjIz/pFM/F3gqgMoweEH7VKlI1/irwCww4/yii/F32QqXEf7R+1SpQKTc1N4uCWBIiJUGKb+KvFmYvn/AGipUphDqrzRLA5/yj9qJdbqBj5gj/aP2qVKRj/HanaR80x4gVS63UBSocQe20ftUqUyol1l8RDDH+gftWq11TWqwi8B/wChf2qVKVjTFrt9Z18qvzlIB72k/atT9b6gLSgXkEcfwU/apUrHLGfDfAq117qSi7t1C+oCf4KftQDrnUlukLqYBMkBFj+1SpR44/C5a1/491L1TfQ472U/ajT4g6n/APkL/wDpT9qlSo8cfhruv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data:image/jpeg;base64,/9j/4AAQSkZJRgABAQAAAQABAAD/2wBDAAkGBwgHBgkIBwgKCgkLDRYPDQwMDRsUFRAWIB0iIiAdHx8kKDQsJCYxJx8fLT0tMTU3Ojo6Iys/RD84QzQ5Ojf/2wBDAQoKCg0MDRoPDxo3JR8lNzc3Nzc3Nzc3Nzc3Nzc3Nzc3Nzc3Nzc3Nzc3Nzc3Nzc3Nzc3Nzc3Nzc3Nzc3Nzc3Nzf/wAARCADjAN4DASIAAhEBAxEB/8QAHAAAAgMBAQEBAAAAAAAAAAAAAgMAAQQFBgcI/8QAPhAAAgEDAwMCBAQEBQIFBQAAAQIRAAMhBBIxBUFRImEGE3GBFDKR0SNCobEVUmJywQeSFiSC4fEzQ1ST8P/EABkBAAMBAQEAAAAAAAAAAAAAAAABAgMEBf/EACMRAQEAAgICAQUBAQAAAAAAAAABAhEDIRIxUQQTIjJBI2H/2gAMAwEAAhEDEQA/APDO7MWK9velerJlgDTmU7jyB5mlQDKkkjtUuqwliSYmfvWdmZGiG9gKfcXaARknFBthoY9pFCPFSszTliIgwcUKb/8ANwPNEqhQe3j3q1UL7DtQnS1dxuJbtSi7C2dsfXNNcjZBMg9qCJgbsT+tB6INy4STImahfCj5jbpM5g/SmkLLczQNbAwVE80J0prhhfU32qlZlEAkYzJotpYbSODx7VGXIAyAKBpQYsSAxjMZ71QuvGCZHuKALgxPJNUmIBBJ5mMCgjLdy58sb2IJk80+1c9JlznwaSAzAbRM5NMRWLMcD2ig9GJecIfU89jNUzsRl2OYBk5qiwAAAM/SiAJwkkHk+KFSCa45MbiAI71a3jtndnzml7SxiarJJPYd/wD2oVo17jiPXJPuaYLrKn5jPeTikLMYUe00029wO4DAGRQciNcu4O8x3g1fz2AU/NYkYMkmlkGDnJIxHNWEJA2kCTn00DRgv3N0h2Mjya0i++0BS8c8msqJgmTA8GmGQAQDjgCpuMVDRqbssd7ewnmn2rtyPTdK/esbKWgjin2lEEE8eaWo0wQk/MJPEZpVyD9QKaxDH08Ad6CB8vPfv3q0X2zxEmM8YNRlPyoEnzntRfzekRVEYEiDHPmhNLRAx8RxRsnpgDIESasKAe81TbiM48zQnRbA4BIx+tDtMCI9zRk5BEEjuKAfn5EDtQNKCgqGSCR2NDJLHEAcgir3GYXPsKsjAFBIE7CM4z3pbozGWyDRlj2WIPFUx9GQ3tTkLQLaEqIAIjJ96tFZpBBIJ7Cupo+j3r5G/cpYyFHYe9ei0vQxaezY2kF8vPbwPqanLKRU43j7di4zD5aOZMYHFFcs3rb/AMRdpPGOa+m6zomn0HT21Gp/hqmNoOXPiK8teh1BuW1E/lBExUzNePF5PLDcGyuO9RGKnEGvQa3paCwNRaUbS21gMQa5Gq0htYZSB23CqmUp3jsIMThTgVARuIByR4qxO31HbkRIqlEqcZPimhFAL8eadIOe9LCmI4BpgEwBn7UKkXkAnA+1QloyIMc+auN0yRB8VYUYPGIyaD0WHzKxnmacg/rxQxBHejSd8GeMSaQ0sggAcU5Gx6ts+eKUeP8Aia02QNnq9PjiptaYTZE8mO9LzkqMDmjgljxV8KQM+atLOMOCRM+1UwxPMUz1A5xB7UDM0AETPfihmBAS0Yj9KgXdgz+s0XIwMRVzwBj396ASFMgcEcRzU2SeCDjv3puwiCcnvHegM9hQVB9BjzQy3GOAaMgwTH3mqIOwzAk8ChIVXdP6ya7fwn0duq69EC/kyJ4nzXHBLqqr3I9q9f0q6/T+n27Gkbbev5uOOVE8ClllqLwn9ejjSaS9+D6dYXUasfmvMJRD9fNW91tDrbBvrc1WrZ5KIPHgfWtvQtFZ0mmBNxPmHndzNd3pehtfiheCg3WM7yJI+lcdy3nGmE1u1l1+i1HU7FhtRZCksIQgEljWXU/BqIDuIHhjzXtbVixcJbT3FuNbMMA87T7xwau6LdwhAvqPcitPCe6n7uvxnp8+t/DQMK6xZQEBSea87qvh1bGuuaIhriXFPyc5kdq+uXRb2yYMqRPvXk+t6c7rN+2SHt3AQRWVtwynft0YZ+c9PknWuk3+mahkv24JMgwYI7VgFsEAmAo7RX2P4m6anX+mai5aCWzbRW3EcEf+1fIL6MpKEpz/AC118eW456XkMsgbTTAJaeFHFLVj/MAD704QQMAkHAFWUSCYxInzFXJMYiiADuQQAOeRUMTyJniKNr0ErzMn3ijQY5M+RVLJkzI+tGmeSM9qRyISpOQMU1QG/MAR2mkHDf3FOR9oIA79zSXiUoyQB9TVwO+KPv3+lCdwxM4zNUzKeAJMR4oOAcQTTGEiY+1BjMmD3oToGOJwKEiWAA+800AAkiIqBZwDzQNFlY48RxQqeRImKaV9Xc9uaraMyYnGKE2Fcr9+KOCWgHd3LVDKmFAiKFyV/N4iBQUhti38y6sDE4Jr3/Ruh3H0N/WsRKBQn0ImvBWj8tlcTg8V9N+B9bp7z2luXzua0EKbZmOKy5N6XPXTt9P6eLGhW9fE3H/IvZa4nXtVr9ws2NWNHZH5gDBb717HqzBdGjW52q1Bc6dpOo6VBfs27hHqlhMVy6sy224s5Md5R83sdMvXdQt3/HRZvPwLTwT/ALisf1r1/wANdU11u29jX3d5sggNO4t70P8A4V0Vu45s21m8c7Fgj6eK6+gtWbNxhbQFVTawOd0U8srv22/Dxuo5HU/izT6G7s+Ve1Jt/nW3iPck8CpZ+Jeia27YCm6hLD0Os58CK5+t6Xq21LarQ6k2bRZg9u3aEj9zSPhrSPc6zYvdQsqi2LoJuFAu49sU9Y2TYvHO7Ph0/iC9f6Z0zViwDFyVk9hyB7V8euNuf1cntX2fqfUrVrV67S6hBcsOSU3/AMo7j9Zr5J1S2lvqF1bW3ZMiO1acF7sctxutsICknPtT1EgkfpQ7QFmRzTEBDdq6SkUimRiRRsCveM8USCABBBqOoM/8UmmugsOOR3xVYJg+J4o4AEgx9OapQCDk8YoCgBImAB2mj3YxQQQP5uPFMRCBgClTxiOxJIP9qRcJDSTHsKezCD6QJ7UswwB/XFNnQqwKjEzyaAgFgxMiOxijT0k7Dg9qowIJgycigtB9MgiY70anBlh7VW0FZiM4zVtyRtFA0AATHI+lRlIlvPNEAQoMTHvVkzzmc0FSiRA9JFAbiiMSeOaHVOLawn5uftTbFtbmkuEJLIQ0znbH702WWWqEMXUliV2mvc/Ali0t8XPmO5U8q0AV4S5kMnnOK9Z8HaltGyq/pTUKSMSdykdu/NRn6aYXfT6p1IqdEyYgjAJknvQ9L1Lfg1DAxwSK5tvV/itEGFwOSployPtTemXCdNt4zE+K5crNtccLMNOnduKo+ZJOZhRmuJ03rOhu6jb+LhyTKkQV9q16u4TcEuLYXjcQu415/U6PpOp1K39Rq7JvbvWpeMf81nld11cePWnpNJft3BeezdVwtw/kPH1+9ZNRt1zjTqAB6nL9zg0vpbWrFm5btoqIGwAIrX0u0bn467uC7LcDvzzU2oy/Hb5n1vq+uU/Ie5JWVkqPPmvN3WuO53FiW7xFdL4hdj1a/wBgGIwcVzYIwCPfNd/HNYsMu6O2wEJGYgSKaB6mpWzIIgU5c8jirEi5MZ5qFoiAPehxPJq2POKFCkFewPtQg55qLO3irVYzSC1XvNORQRMUsewp9ogLwKVaYxjMbvUAPahiDnIphHqJkE9zQ3OZxVMbAAKO9RhuIPirHecCowWJjvQWgeo4otpmT35E1agbQpEn2pgIE+ngcUjBkGB4qipAzznvTNwEknIpNy8WU7RHPejtGVxjBdBuuW4z3rZ0q9+E1SO6b0grcBH5lOIrNnduYH3ogPTIPfkGrc17aNfp209z0QbTfkYZlex/4+1aNDrXJthYF6y+9e0jgj9KXZdb9hrVzlJNv/kfesdwBCJBH9IpWbVhl4vr2isNp+nafXJ69PdAkjME/wBq29M1KL8xG7mV9xXkf+nvxRbt3f8AAuqqr6HVegOTG1j7+DXc610+90vVmxeLgTNi72df3rhz47hdu3i5JyfjXdTZfvs11FuM2PUskDxXK1y6S+4s39CzwY3qgO374rF0/rVzp13dqbfzAP54mPrW4/Euluubt1l+kzWV3vbpnljf+D0OkGjs+m4XUiCrZK/ej1/ULnSul3dRauFeWInk1xtT8U6e1p7982G/hg7JwCe1eB1vU9Zqgp1d52U52HitOPhyyu76Yc2cnVXqLp1V65eIEu24wazMoLCTnuIpaagoCIle6zmnEq4VlMqeINd0mumMymXpaxIB80dCwAII3HzRgyoHehcU2DVwSM1CsgUQiIxSPSkj/wCaFyM0ewjmiW1IOBS2fjapPem2+MCgW0Y4rTbtFVGDSyrXDCskAElhzVMM4iPNHcziDxzS5MQO3BpsbAXBBPf6VIgTBqz6s5PvVFtqgY95oTevaERMiKB2YYTHk+aIBnOwk8EyaQH3OPMYqpGGWffSmYsT3oI7H+tG4yQTS90ZECMn2qmVA4ZWiRn71UuIxEd/NE6l4MwRVuIAA896aVoSGDAmfIHetULeX+KCHHD/ALisU8q2Bz7U/f6RGO1I9Aa21q4BcmRkMO/0r7v8I6nSfE3wppdPrbou6lbZt3VcjcSuA36RmviFq6rKLVwDn0MeVrrdI6l/h17c/wA1ArbxcsMA9thjE4gjmpym4vHX9r3fVvhzU6G8yWTvtloAIn9K5Oo0Go01lrtxLdpIzv5/SvY6D416ePhxeo9XbesEW3W2ZukYiBgN5HHevn/W/iLVdbdma0um0pPosryR/qbv9K5vt/Du4uXkyy8bHB6yNXdW1dZlOmLlVCjhh5rmXiVBVgp8GvoPRejHqnw11BHWCwL2LnZbgiP7EV4W6rPauq49arO3xmtsMprTD6jHxzsjGybVa4YAJAWitXtv8p2kR96vbusgzG2YBz+lLIb0t2FaOaZWXca7dyWDK20f6u9PKyRKx7isQALA8CKfZZrRUEyvcUrHThyy+2gYJE8GmIoYkBRI7UP4nT2wCFaPLCmfiUJ9G36jtUduiZY/KIuTFPCCRjHmrS5bZfyjcPA5o2TANsT9ai35b43EIUGDWy0rbcJP1rI6uBuEmuhpNU1q3AWQfas87W+Fx104bg9s0pgRwcHmnMYYdgOKHJY7ic8VvtwWFTAY9hWd9zMSwrTqSFWFOeSKBCCpOT4jgVUcvNe9FWHZL4YztHY1AoJAA/KYxVy24xEd8UeVAII2tg4qmM0Ww9ZaJ7TGKUFEsRBHamXJV+THtVOm2Y/egUgDbnBqmI3YyPejKk8EjtANCFZSJge/NCQ8wVEsB3oxujiIE1Yn5hgwIPFFMEeTQYT6syafbcXEgmHC+n6Uk4JESKgPBoN6L4V1unvC/wBF6pfNjRar1pdXPyroGD9Dx+ldHVajTaTSvo9MtrUXmb1a0rkr22g8e9eQeHCvb/MOfY16r4X6e/XVC2huuW3AuktAC8frWWeP9dv0ucn7V9L+CNIbfw3pVvLi6peO8EmK+dfGXRH6T1a9qVT/AMpfcjcuQG8H7EEffxX2nT6YLpbVm36floEH0FcT4i6Mmu0uo09+3vttk57e3vS8bhduPLk8s7X5/dRZuOsEjgT3qjaPyycQSQAYro9e0P4Dqeo0pdbgtuVLg81guNsSJET55raXacp2WCd6lYIIrQ4LQCJ+lZxHylniTya3aJltH51xQV24U0/4cug3LBtIhuKASPqTQrp3uAlrcW5gNRAPqLgd4gfy+1aru1WWQSxGFBpHtm/CC2rSRI/pTUv3EAVLhcRndg0V0M4O5woH5s9/b3rMbo9IgeB7/elZs8eSytia04+YCgOARmulpiblobLwMYJiuKfUApz4JrTaQLOY44rLLjl9Orj+ou/y7E8E4WlKApPajctuMDE0m7+WDgE809Nc7rsq7NyXIkExSbDbLhQ4AEg1t26NoW7qLqlQANlqf7kVmfT22bdpdQLjc7HQq327Grefld3ajkyBFEkFWVjyMexqWGDW2B59xlaC6xssD3jimz2XceZz2xQKSZ3GV5FDcubmJiO5irtEEbgTzFM9msQEED70vdz3McxTWjExA8Uh2loCwZxQW1u+0gDAiZoQwif70sztAImexqAA+kECDNBnEhRu5NQOJE4oEHJPJFRtuASR9KDNETjH0Fet/wCnHVR0n4jsLdbdpdXFtif5X7E/f+9eQkb4/liZmtGlvGw+5CYHaf8A+zQrfT9MfMFq21y6y20UkszYAr5t8af9RA7XND0Bk2EFbmr7+IQf814/4i+Kuqdfui3qLvytOoAW1aJ2/fyfrXn7jyIGBn7UmeOGvYrjG6zu77iZJJzJrJeYERCsM/aidzEzE1VnTtfluEAlmNCw2oKqSAR2FbkttcAclceKyKyW87QQeAafb1I7orD/AHU9nBm98uAhIY8R3orVz5bb7hDEf5qXuh5CgtFTfGnZGzcLYoFi3urcVkUD3NBat+rJEDyKCyoSS5iYG0VrF5QCEtkA/pQmiVUKbVBMZp1pGK+m3Ps3asvzNw/iFvaDz+lQ3DEASPJOaRzJruGODis+oPpWOO4pzkkjse4rHeuS0gyvPNTO3Xz56grw2ruUCR37VjBK7Wzu9jTrt52JAAiOKBLZvHcYS2BljxVxxbPXVBhE/wAZRg/5/Y+/vSdQVf1Ej6Uq4AhhCT71G3XCSJMD1QaCL9M87vamoSrKYEd4oNrGTOJxNU0yI9xQGlwxEQPOKzEEMxjA/Wn2bnpYt29qpgDI7+9AJXe8MDAkxNQqARkEk5EU1TAAI7dxQXNuNoM+9AApaSoBI/sKPYCph5b+gq9zseQB4FCbcPhkGIzQbU2nVLW8lWC/mEUpWBPpmfFWbrix8pnBAORNVbM59uxogMdgo2mJpRKkbWYgULekngzQbgBP3NA8m/pmptabWW7us066ix+VrZJEA/zD3Fek+JdPpel6e3aHpTUpvtFRIcEYzXiw28gwSPEU+/dv3xb+ZduXVtAKm5idq+B7UrDnYltbvABMcCtlnSYANsFOPWKmjAbaCggc4rpJttMSr7j/AGqMs9OjDBlfSW1gvpdqHgo5is2o02m+Q5kowWVB7+012FtqSiuypu5kVzuuXUVk06QZPqP7Usc7bo+TCSMNs7BAVyTnPApqAMJiR5zSbakggggE8zTltuBuRXgeDINaWxhYVqLaMCdrY7bqltrCrD719hFGbV4nCMSfIoj068RNxVQnyRU7ivt2dmXGIVpMmKwkryc+CDT9S7BQoHfmssnO3+vanjOhzZby0hgMd32zQNcGwKQSo7cxVsIMxwcmlueSRg+YFUxUT6wqtg0RI/LkE85maUnpbEkHiiFy2rBHzjxQBkbjDAxGKizuYgYjvSg6liVDQOKI3A53AYGPE0A+24WSSQW57x2q7jW8Gdx+lZHF1oIMkDgUSWmadrGfegNHzAV8UsvBwJ96F7JAmc+KtrbbMc80ALXAV7ggzxRK6d/vmhKkLxmKHIElYA/rQNmA7gxYEyeKOYJzgc0DkFdqmAIJrZoUt3AbdxVMtkz2oK1lZySZ8fmikF4JMd8xwabqAgvuoaVWVB8ilKFieG/tTBlo7fUwmeB4pqXVDT2iCKXtX5ckxPcd6mAO5Ue2aSm/SXQjheBH0rpi/wClScgDH1riadpPiPNbluswCyPT3isssd10ceXTa9wukmZPEmtHQOgP8R9bNuStiyAbr8wPA9zWG0TzPuJr6x8F9Mt9N6DbugRf1AFxyOY7Vlnl4RrlNtOh+HOk6G0F0mitxH53AZifrW2/p7Y0zKQiADstS7cuIAW43Yq1Y3zcUsAnHNcltt2rWtPF/Fd21pNILOosJvadrhRXzzV3Wv3iyBigAC4r6P8AHC7umlb8G4JFthwcV4fpmje/YLzEniK34bMcbavOW6xcfU3NzwZHgRzQE+gYwfahdwLzlsNxFQXCEBA74rtebnlu7MF9YhrawO5E0i58suYUbezDimtfJAElW7+mlXG5xJ/2xNNDMzECRwDNPRA/rYg4yYoX9ZCq3J8RQXNPctldnfxQK0Iib1YkAzn2qBbYcwveTJNZ0dt/rOB/mHNaWZAp7sRgkYo2IiNaxCjB980S3bckBWHuDSYgmTA9qsMADHJ9u1AMYpEgGO5qsbYEn3NL3KCAZFC1wZggnv8ASgzCQpHef6Ut7YkEHNKS620lUOZ4FWhBGSRPNAQBmWSMzH1p9kKpBZhu7xS7ciJEgiQJoUEMCDyOKAY6D+UiOwqEbV2uO3migBSZg0uZGT9M0EWzwwEnFNU4zMcUBBK+lQwJk+wov/u+RyJoPbRp2JAMCZ81tshipYyO9ZNMCbbHAHeujZH8EkSJEZrPJ0cY0VjbKiScEe9fdOlHb09bSL6ktKseMV8T0aBNTpg5EG4ob9a+4W3A+dcwg2CPbFc3Je46LOtL1KAtprQHDBj71huOi61rW0LZ2GfZu1H0687dKe7ecswdgrEZrjWNSH+H9XrLj7it50k/WsMv+KwlnVcT4zW6OjanerswcFWnAHFef6BaZ9HjEGIJr0/WupWtT8FP81l3vuVcfmINeO6JqmTTsDPI709W8dka7/0m3m9fsGtdbYO0ERNUwwPJ8dqdqxu1Tnvz9aW244Ugx/SvSnp5XJ+1LurtYqCT5pLagqpCknwDxT7hCWy2wbjndSNpuoZAHvxTZgW8C0hYPceK3W2F0CZ3DgmubuAkHkD6Vt0+02w4GaKBuhklrXbGeaS7yNgSM+3HtWomVAkR7HtSzbT5gY4A89qRSs6oWYz27eapoVCSB9K1PASZJBEjM0hl9UMojkGcUQyCGJkRjFUoJJbdGJHeKK7vyEKx2qk3B/UIMmmezLVsYxM4FFeUBOT96tHCiHMxxmKp3wYwPNAKmVgxAODFExXeWUAKgCk+THIoLlwpaYoQVPkcVVoemST/ALZ5J70GYCT6uwoBcCmJxOTUfJkjvGTSgu4kkEn3FArYlkvaN3cAqjv3rO7q7ejPuZotZcLxaQbLQH5R396VnnxignRsFUU+gGVxA710LG9rYJ/KMxXHsXJwYmeRXTssqKTMwIH1rPJ0ceTq9NFq/wBU0i6i6LFo3QWuHgCvp3T+q6fqdrqXyrsJbvQhHcRj+xr5NbiQdwHlS1el+FtTFzU6NYZrtsOiyBJX/wCa5+XHcdfHqvYaY3NT8Pofm+lSwcuCTM+1ciwyN8KXRbMhbz7xiDSOj6p7nRNWjOVFvUXAc+e1cz5g0/w5cVg4Luzkg4I4rn1/G8jN17Vovwro9Gohrjs5/Wuf0e2W05FsYUxxWLq2pbWPYVLXyktqEVQZyOTNeg6dYezpUUBFJEncszW3J/nx6Zy+XJa8fqSTdkYBFRU3D0zjmru2yCDugjmKISqggYbvXZPTzOSdkXU9PJhfNJUsx9IJx2FPuSsnaCOBWVNTdnagCgHtiqjMAttBlszAmn2rq20D2n3RylA97cR+WYyayBGa8DZcghvzd4oJ2N9u7LocAepSOKB4LiSpByQBWVG1GmRmuKCpzuiSaJLiXw1wMA5GFilotLdiGBIBEcA0C3ZwWkeI7UDWXUl4IJIk+1AfTIBntE5pqlG44wI8Tg0KscQGifFCrgqdwJqxcIwMrHM0AZOCCaPcnyhEz3zM1mYs6+kzt5MVLO8fmg/Sg0uMGdLbie5ArW9q4cqjm3/mgxWPUbUu24Mls5HFd5tbZGluWFFsKVgKRP3mluk5DKSZXsYOO9UgCksQcGmqbUwzEDnFOtaY3iX+aFWJyKZsuwOdzT7Ut2Ix4OSa037d2VQAFSJnigS2yEgqCIkzQNl6dwpgmZOa7ujTcgAjPOa4+ltkGSmNxIHgV3NFuRwSFBjgGs8/TXB0LmktpZVWADFfrVJYsrcVTcAbbh1kD6HitFklj+X1ezA04aIan0G8gtkDe7ZA9q5blr27OO0rQ6vU6K1qNLY0q3bV/OT+RvI81j1V7qP4caTUqRaBwNsT7TXZtXYvppLOxEA78n3BroW9BZdC924bhJn1dv61llzTDuxtZvqV5nQ9LuF1vXFkjgNx+tdRS+nd0ubjwRBrovf05tfLUD5oMcRNc66Ly33+WBBjvNR928n7HMdR88udS1ZWDcEf7F/al/4jqo/+oP8AsX9qlSvWjyc/YG12oblwf/Qv7UptTdkiV/7B+1SpTQh1N443CJH8opSam6NihgBj+UVKlBH2ddqRu/iT2yoNJv3rm9WBAOeFAqVKAtNbqVOLp+4BptzU3ShBK/8AYP2qVKBGW9qbsjIz/pFM/F3gqgMoweEH7VKlI1/irwCww4/yii/F32QqXEf7R+1SpQKTc1N4uCWBIiJUGKb+KvFmYvn/AGipUphDqrzRLA5/yj9qJdbqBj5gj/aP2qVKRj/HanaR80x4gVS63UBSocQe20ftUqUyol1l8RDDH+gftWq11TWqwi8B/wChf2qVKVjTFrt9Z18qvzlIB72k/atT9b6gLSgXkEcfwU/apUrHLGfDfAq117qSi7t1C+oCf4KftQDrnUlukLqYBMkBFj+1SpR44/C5a1/491L1TfQ472U/ajT4g6n/APkL/wDpT9qlSo8cfhruv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data:image/jpeg;base64,/9j/4AAQSkZJRgABAQAAAQABAAD/2wBDAAkGBwgHBgkIBwgKCgkLDRYPDQwMDRsUFRAWIB0iIiAdHx8kKDQsJCYxJx8fLT0tMTU3Ojo6Iys/RD84QzQ5Ojf/2wBDAQoKCg0MDRoPDxo3JR8lNzc3Nzc3Nzc3Nzc3Nzc3Nzc3Nzc3Nzc3Nzc3Nzc3Nzc3Nzc3Nzc3Nzc3Nzc3Nzc3Nzf/wAARCADzAM8DASIAAhEBAxEB/8QAHAAAAQUBAQEAAAAAAAAAAAAAAgABAwQFBgcI/8QAOhAAAQMDAwIFAwIEBQMFAAAAAQACEQMEIRIxQQVRBhMiYXGBkaEyQgcUscEjJNHh8DNS8RZDU2Jy/8QAGQEAAwEBAQAAAAAAAAAAAAAAAAECAwQF/8QAIxEBAQACAgIDAAMBAQAAAAAAAAECEQMhEjETQVEEIjIUcf/aAAwDAQACEQMRAD8A8yuYLiQ4+4GVWBJccn4UtUmXfO6gfjiCuV0QnPAO5+pTNM/qmOYOyjkztsnGAIn5T0aQFpJJe6AMJtQEEGflR6s6jgnlM4knEfKNBLrIGDn5QB+oiXEQEB/7j3TExmEaCQvMfqJ+qRqEDJP3UWDxgJjOx5yno0rqrpABn5QPe7uY+UIPpyeOyUgxqkA9k5ALzDEyUnVCSTJ+6BwjsmjmEaCTzXQJJEcTsl5zoHqMfKj7zOSlt8FPQGXv3DjPym81wImTG+ULhGRKGDE/hGgn1PAmXQR3S8wh2nUfuo49O+Up9hOwwlo0mtwJguEe6fz3RgmecqNsg5OeEh3gyUaV2mp1nNdvPtKkpVyP3E54Vc47wja+D3QbUt6w9Olz2nvOZWg2s91JrNZH91j0HBtIOIOomPopW13BomQkNIKzsmBHdQOdsSMfClqklzvyVDUdgSApjIEwP7JTgwT7whcCYB+6WQInKo9HJI2jCRIyXH6oXTJkZTE42ygCmTv9SkTMyPyhHunJPAQCkJfqkAJDYwmEgHPH3QDCZIhEQ1rZyZ2900wDshnOduyZGJl20SnB3MZ7BICYCcjOAmo2oRkJjkQjLYhCQIgwjYMYg5SknCQEfXZOWncHdBFPpn/gSEEZTwAIJzG6GMEhChgwcflOdWZyU0kgCfwnkGP7JKIHGRj3Rs/VqiOYQjJAJwrTJps1kAN2E8pWnBMYXlrKZ7kH+qs27HsxAqNaf0+6G2plgZU1B1NwMt2J7hNT9BBpvlh2PI+VOz0hqQHOIOSVA4ScypKghzpHOVE4mJIx2RGAHQD7oTnaETiSPbsEAHsqOEYj/RIHHEpDGYxun/cNoTMzthnZI+yJzS0wQQUIAPCCIwO/ulnCXvlLbKAct9imIAO/2TTCYRqPfugCA7J9x6kgM7HZMZcgxacDgJiAAnnAicbp2AvPp0yM5O6QDHbKElSHbG/IUbvUE4cIwEhBjMFLjb8JNn92EHoQORgYTx2+6EpxiEKGIEECQcbqZrn1gWmMkYUE6gZd8J2OLSNDtPdIRfdXLKbRgFuMjEIQNLxJaZE4G6rlzSBO/MFS0XeoxuOCp1o6OqwunImeFXeNxMq3XbpJnEqu9oERtwlHPtA5vACCCIUkweMJNeC0BzdXbMKlIiIOIzwlCIg+6ZvEn6pnCOwByh5OyIxxlNA3xKBs23JT8Y7ZQkYkBFpHKYNzyUTQBk/aUg2fplT2ttVua7KVFjqlR5hrWjJKVpyIsEmBj7pFgn07fC7LpvgupULfPeXO/eG4APseY77Lqug+EbepqeaADGYaC3f3MrP5IHkfljeCR3TFpjAwF671HpFChfC1p0xXfBdUAaNLB29ysi68OdM6lVqW9pRFvdZ0mnME9ij5II84kznlCQfjutzqHQK1rb+aW1CWktdLfTg/KxiwtJBEK5lL6VpHGEvwiJjfAlCc/dUejynDiOYn8JhMRwnOQgCIaIggz+E7TBxke3KHS6A5wwTundgoCRoHYR7FT0tMnEn35VdjoGI9xG6tUTB3MxgwkKOtUdlrs553VZz4GTB7IqriXfVRuOYIURiFxkTt3TRJgDc4TkQMjCHsqOGiBOEoESR+Ut5zKf0kOxBjEJmGBuEgdsJwHBpEQmjIg8IAifYdsJb4PCGO+6KDEIMUTEfdem/w16Fb0bCr1bqLhTZEBzv+32+V5xaUfPr06UkFzgCey9R6WDfVre3hzOn2wAayMGOfkrDmvWj9OqtNfUC427P5W04gAPqD37LS6Ky5r16rbe38u1BgVXY1R2Hyp7FrDSY1lJ2kc8LSd1WwsKX+ZrNDv/jbl32C5Jf7HesUDegU6vmHDTOCOTyVTp+Fba1rF9u3/EcCDUPA9lt2PW+l32LC9t67gJLWPkj5HCtGswDMA7rSa1rbOZZb9OA8TeH6ds9l3bsGmQ24Zw8bTHdeZ+NfCTumgXtrSP8ALPORvpn+y966gGV6VRpEtc0hc463Ze2rum3Y9BpObkcRt+Ucedl00v6+dCyJkKMt+M8Lb6305ljc1qTajnNZUcwEt3grId6XYnV2XbLsbAwAu3hOMyOxRMMkQMgogA53qPuShQDIbAgJ2CQO/ZSsDQHYJnuFLR9AxAnkjZK0SAYxoIDQSCN3BS0hpGkyTs4AxCk8thadyYmSno0w0ggSfwlLs7FSoIe7Kj1ZUtc+tw91EQR/ZEYWGbhwJg/OUPBCItcYmAmM8lUIGPhOQPwk5KDG/CF6MPqnA3n6JAAH1JwJJygaNpEjf3RDDSAfSd0txgpzIB98oGmn4fbT/nR5gwBI+ZH9iV7l0PpdrXsadG2EOo1T5pPI9vovn2hWcyq1zD6gcL3f+H3UL24spqsIaQIIAB+q5ueWdw67CtSAigw6YbAXK9S6Nb2r6ta56RXuQTLzShxdPyV0l1cBl3bu3BwStKrBALQCuTXdVMtachZ9NtqempY9O/kqrIJ0YlvY+60utXlxaW0tbTbIjzKjoa0dytWoAxoAxqOQoL+hRudLarGvpuBBa4ApzpW9uSt+u9dpMey5baX9MHFW3cBj44Wtf29eo3WGtbcmkHaQf6JVOiUKFXz6TQymxn6Wt0yBsPdUes9coh7ar7hlCrQGhzXOgwtMf/EZyfTx3xQ2vT6jWp12mmQ4yDic75/queIwZ78BdB4w6jS6p1ipcUYIDQyQZkjcrBeIzn3Mrtw9DQWgzI37o6LmuAD3RPMJqILnCSfvurVGk1uXtls4A3RllpWMRtayPS0/IRFrhtDeZPKuOo+YyaUnGwyULrUGHscA4fsO5WflGvhSY3ADZ1cxlSOo8iSZ9QAVtlGn5UtjWMERlPRoPqS8u1cenJ+yJezuHTBrNOuEAa3s73ViruRAklQEFu0Z5lXK5bDFgiQSPlAWnJcJCNpyPVj5UxLTsNuyexIqxIx32SIzA39lK9oBxEbpiDEkY7o2uQExskB3ITiQJTce3umdhYjbZGWuNIVHbFxb+JUUmSrVjoq1HUKjmgVGwxx/a/j/AE+qbO0NCqaDW1aYAeH/AKo2xj75+y9m8BXQPSreo8h1UYqAZjYjHEjK8UJ0vOsEDVDgeF3vhrqb7jqlCi1/prUmNpOBwHsGmPq0NWPLNwe3rFaoKtSnqwNXC2aVUAYOAOVzPmOFIiuIq0yCZ3Wxb1x/LyIcSPSCVw732010g62burSDrCq6ncD9LSJaRPPZQ2FxfVH0heGk1oBw3JP/ADKnq03SHPvHMcRIdAELPDLttxqfVZc02kEVGHIHuNlP20+mlczUrMoh2HmIC8q/imWMv9LCQ6p6nAHB4yF6d5zaV35jjq0NMfK8h/iNf0eodeL6BlrWBkzzJmV0cXeW2d/HGYncT2TDDiCIbypnU9J/SJCbMCW5ldfkeipU/WGxg+r6K6PLe0Cm0GG/q7qKm3caCXDjsrdKmGtaHO1N4jj2WWVbYYhFL0CS0B43bsPlE1hwXgB2+Cq18WCqWUyB7CSAoqVWpSJDSMkGSJ2RMdwecl029NWk0PpfpiHDeff5UtFxo6nEjy3fq+uQqtncgAl7Sym4CC4wCVYt30qpc63g6TlrXAg/CIu6s6c9VDtWZkqMDUNOVYryHF3M5UAMbADlXK5NALc4+4TsaRuQERM7gj4RMyMhPY0id6sxvyEQaDEuPuFI5pzAgKF9RrMMM9yid+levYtLBLjx3Ub6rY0t57qNzi+dR+6CDODHZVMf1Fz/AATuT3/Cdsf+EBHZO1xaIGytCes/zYe4y+Id7+6n6V1K46bc061F36HB4B7jkKmD7KRrBUaNJ9XLVNnWqb3zo/U6Pi7obeo2Ui6txor0oycf8hBRvr23LGim2rbn/wBxp9QHwvNP4XdZq9G8SW4NUstrl4pVmE4IOAfoSvbeq9HbWDrqwcA52XBv6Xe8d1xZ8XjdRcy17Uh1Lp1zQY1zg88weVHXv+m2ZZRZVbT8yYaDg91iXHTRUruL7UmoN9BIlc34oN9b0XHp9qzzKbC57g8OdTYNzHdZTjt1K03Po3ifx2bO9urTpjBUDAGecT+7n/ReesvGVqrv5tzg5xkP3j5CgfMOc4ElxmZUBbILpwAvQx48ZNMd6u2r5ckSQR34KGtTfTc1zYj3VSzufKPl1NRadv8A6q/RArPDGOFT2lZ2XGt8bMg0ydQdOk+2JVtjBTySTjYCZUOhzXFjgWObw4K3TkMBfr0bSO5WdbYzSne2oZSZWpkuY7BM5B/soadBwaHauxAOStqnQdTdqa8htRsNcROVPbWtKo1pFIF78ucMFv0R8mp2fw+V2G8pir06JY0uABJxpwoOhWFSk99QtkRpEn34wtZ9pTqOol4drY4ERifkLSpspFuOMAgKZyajbLhlu/xwNRpaSXQDPIUBZmeeFcuAaj3AiTJyq2g6iXZjAWkrg0AU4EwTjJlKRTYXE/CkYwucGjcqrcOD3mP0twPdXP7XRW6gH1HvJOQJj2QvaGmO8Hb2TtY506ZxvlOZdl++2Vr6Y7Rdp+/ZIgz8bItMCDKYg8ccpgLhIklOGE4/uiFM4BgT2KcjTIgJ7AYyR7JAkZG/CLQS1zgZaIBj/nsmc05kEEfhA2sW9ctf5jXaagIJ4yOQvXvA3jplzfULJxqMrXJh1JwBpOdzoO4J3jZeMjBxvurFrWqW9WlXoPLalN4c1zd2kZBCyz45kqZdae8eJvF1sbmp0/o9vruW4uK1RhDKXtH7nfhZPh6jVvOsNdWBq6mnWHD9QODPtlQ9M6x03qVFvWm0XuvqrW/zdu6DS8wSJHPMrpfBTLi8vru/rRAaGCBAk5gBcV3lyTH8dGMmHFbp5H4o6G3pHiKvYFpdbNqF1LVyx2322+i5LQ8UyOJzJXvv8TPDjr6i3qFmJubZhLmAZe3mPcb/AHXiHUaWivU0gQ/1D6/7rvwvTm2zdMQVI2SRGM4IRPYQwGAZKYh2kEbcqxtpdP6iG1BSvJNI41xLmf6rZpXXRtQHnGoe9SWhcvSY6vUbTbknYKxfWzbZ4pktL+QOPqs8uLHK7aTly9V1bL7p4bopiGbnP+6vsbbVA17HEAjGcLg3WztPqAa7kDge6OjXrWbpoV6jXDAG8/RZ5fx/ytsf5Gndu1N1RJxjCVKoZLZh0bwuUoeIbltMNq02P92mCtWz6rTu6zW/zAowMte3c+xUfBlGv/RtmOYROIlVTTIcfZXKhgEDcnKrPklu6zxtY30Z58q1fUGHn0tPysrBZBOeFcu6nmVC0E+XTnJ5KpmCBz7Lq45qdsOS96h4DSCASe6bcmSTPdIkEgndL4kkK2eyJmABlDMbhFuUtPO3MJmXYiThNpMSZKP0aczPshJLsSBCCINzO/cBJ2DtCfBJH5QuJnvj7IEPpwSI+u6Km4gnkRHyo+DmJSkk4zKNG6bwTfCy63RZWINvVcGuDtp4JX0T0Cxp9PsxRpnUHEuLiIlfLVo9vmNbVcWtn9Ube6+hfDHiagPCVC/6vXZRNuPJqvcf1EbEd5ELLLCTLyPLLK4+Lqbu3D4g8GZXgP8AEi26dR63VZYOacf4rWbNfJkD8H5K2/GP8SrjqLH2vRvMtbXZ1U4qVPj/ALR+V53XrGoHFxJndVjj3spuKdVwAAAI7IdX+GO+UL5POFLRoueJayQBmOFoN7T2tU2tNzg2a1TDe7QnotcWur1P1TJcf6qRtrTa3XL3vPb+6gcx7tUDSxp9R3+iIBuLXD0yGgS53+iidoawgD1k7nMBC95bTDQTBOrf7JmtBHqIcf7JjZNkP2HdT0GtI2+ULaZDQB9zspGA6uCPhBtN7BrPYKvUI1k6sAKxcO0Oc37xys+u7RRcceorgxnbpt6VWXFagZYADq1AloP9UVTqNaqQawpVf/1Sb/YKDEQSlAjBJHC7HLalLG1AX0RpLRLqZMkDuO6iccCAIKYF4IezUIOCOE4OqSZz22lMjYgEDdO0gzPbCF0xBOE2YGZCAdxGd87cJj7cd1LhzHHDSPfdCWnMAkoAAZnCU5xMlEW/7pQRIOAmNGDeAJPsgx2ghStc1okeo89lLZvY2sRUDdLttQkICu06Ykx8K4bmvUt20XVahpsMtBdIbPtwq9yaZuK3kT5eo6AeyYHjacwg0r60CGfpA2T2tCvfXDKNswvrVMNY0ZKg1Q4Hf67qe0qm2q030nPbUaZa5hyCgmhR6PUtqVStfN0hrTpp93e6oa6onQD6iSQMBdT4m8QWV7YWH8i0i7ewi8D2YadvSSed/ssWjauIa8CSSIk8d0pfsTaG2Fw9v/Tqln7gwyT7ILovDSx1J9JoEgFpBW3Rs6enUHnA32z7KV1GpBYyvULX/tquBU/JD25KtVLgwadIaInvCek50wwRJ35V/q9AUajaZps1tlxeMSDxCrU6cOa7cE7AbK5dkQcWuh0ypGvBcImETxLgWl313TNDtUtxwcJnVu6Jk4MArOuamp8duFp3TfUTP2WU8HWXAwZXNxz7aZ3pEQQRqRNLRBLRjhJzszOUnbZAytmWidUc/FRzi0bQMD6IRMATjeEgYdCcSXAkgcBADEjf6J42hLSRgGU+qaQbpaDJJdmT7dkwaMxzwihxnVv3QgEN1B0fVPBOxJnmd0A5JGwg9kzzqb7jclPpcHYkHmUJEE8/BQDAxmBtyne4wDoA+m6RjT6sJmsc4wDCYCDqOrEJ3nODzuioUvNrCmTE7lS3dq+3cA4gtcJa4bEINXmDAgoqEOdDpAGd0IYZn7KQs0s1MdORIhBLDCX+hxGrgrV6dXG0EOZwViBx0DOQrNrUOsHUdwSlTldDTdUqvAdDGjcxgBaljchgnymu/bLslYVKqHksBMHnlatkNVRoaADMATyVjlj+hQs+h9R8T9Yriwt3VIdkyA1gGBJ4XY238J7osb/NX9CkeQxrnx9cLvfCHRWdB6HRtwB5z/XVdySePpstnUDM8LLLmsuoqR5Pc/wyFJ4aOpDIwTRMf1WBf+HLTpVSob2sXhpGWOiZXtV+0PEPHpLcGOV4t4woV2dZfbPe54aNTRMzM7q+PkyyurTsjnb12kEDkrKc7ccLS6gcwVmOzsOeQrwnRclJoacO7JPDQAWkke6drtJyIKYukzge60iAR/4RNAAlwMA5hO4NB9Li4RyIhOaVRrC6CG42QAkDbIHunDGkwHfQBMZAAO8qVoYGkz6jwgGFNmNT9lOaTCARUExwFVBiYI+ykJGgg9t04YnsaP0kE7zKhLTqIEEjslqBJnZM4+qQY4TAXAgEaUzZG3KMyJLmwY5KQ459kAmEsMgw6d0VxWq1ng1XSAIEcIaowMQN8qRrNQIMd8oJWB3OFJT1aCwnG6Itg6C2CU+gj9sIMqjA1oLDiFLQyC4iED3hwAIOFPbND6DnTGZIKAu2RwHQZXWeF6Pm9Y6ex86HV2z9MrnLGmBRbA/UV2XgSP8A1NZsqREOdB7gGFjy/wCTnt7DAeGkcqJ9NpdUOqAIyo6tV9CzLqcEzABQdVuDb0W6IBe5oM+5XFdU5LtFc1iLRjw2Q4xB4XlnXmtd4urMcdTWMgEczJXpl1cNodUo2jv0PwR75XnPiarStfGld1MtANJu3GD/ALLXi35VWXpx3XLehRtQWajULgAZlYIbkhbHVLh1WkWuDQAcYWTIEzj6Lfimp2WftFoEe599lG3GNirIcGg4aY7hQkuccxHstUUH4PKsMqio0U3SGjbKr6TJG6OmNQILc+yClT17d+hri30GYcoDIwRnmVZ1VC3ys6OROAoyA2pkADdCqgiISeM7TAyVYBjDXf7KNwMGNz2TJG1rmvPBPsic1xeRvJiQN0ztTnRmQnotMktJHZMklOiDlxIMYwh8stqHGRthWKTA4EgGd5aiqscCahaQBkxlM0IpMfRewBxrPe1tNvG+UYH+XkfqGDHZQ+a51U1Gn1dx3UwqkioGiA4bz/ZARVHiBA9R/COjQfVpVXMiKeTnf4UDBLtLgcbq26sTQbSa0UmtEOI/f8pBUeAMN53gKzbT5J/Krte1pIIkFS0PW6GvgTBxuE6basnzGuAwDBHK7DwN5Q6625uKzKTaFNzvUYkxEfn8LjKLmtpgNk8A9ltdKNJrpqOGk5g91hyzo57evm7bX6VQuW1AQ6D+VH1+dVF1aoG0zVaAJOcrAtL+nV8OXJY9gdb659WwORCudaLrtloC+dbmOifhcOmsnaXqT2t8QUHVTJ1ah9GleY9Sum3fiK9r0wXB1QhojgCF1PifrX8p1N4oUTUqOoODZfinJifwVzvhaxNSrUuHtLgOXd10cf8AXG5VOd+nO3xkubAgcqg5gLWwJJ3ytK7aXkgA/RZ5a4NLRMg4W+CMu0bmF3MxiVXDHSQ0/JU7ZiVE8uLozEq0UPlu5E/CJoEEzBHsmiPSBHeEoAGBsN0hEvm+a31Nhw5GxQVKuuoMFp5+U7aRcNVN0k/tQmNIDmw6YlMzFwn9XyEWx2k8Ap20WvyDq7hM6k+mfUI5EFME+nAHqABG5RsZDZP0ynmWhrnER7IXyBBxCextMHtY4YbAIkJquojHqG8INJc4HeeEbWt0OLneoMMCYz/wo2Cs7SpcUXMoUi98zvH9VE6k5gLIh8RB4KudMvha2r2nUNT5MbnGyavcMqufVrU3VC/InskFTS+JEloOCpsuaXPDBxnsrFnStKr9TtbGj9szKO4szUbFOoWtnIJ3TlDKq0y50gCO4StyRV9O8q3UpGmHvD2uDW8CFBYBzngnDi6QSEBvWdIPDWTAMmSFqGlRLgPUCCAXNbIH3WbaEhw9ewgkLZtG6y1pkt7tGSsc4Vq7bG2q03UnhvmOPpD2wKn+i0rkdbuLKlRpVqdEWhHkviHOAwJn2UFCnQs/8wWuNYZpU3CQz3Pcq1a3I8kVeoOfFQy01DALfpwuLLyl3i2xzmu2QOl3t/fOddPDnY8x557AQtSpa/ydAU6TwxjcRGVpC7oU2tdagOEftOFXvfMuKZ8tukkzpIggKscssrNxGVedVuTyqdUDW88wkku3AVXYBChcBqGEklV9MzzkjhDEzPYpJJUhaQ0nTiAIU/8A1G0y/JO6SSIqIrimxj3BojA5Utq9zvQ4y2NjlJJEK+xXNGmGFwbB+VWb6CC0kFJJWYn4hw33V64Yx1i55aNZG8Z3SSU0KvlU229IholwM++SncxraeoCCkkqg+jWtNvmj0g5G+VauWN8sujMf3SSTn0FF+abmnZTdOY0nImCUkkhPbdtGNaXaWgQRGFqWVR4qEBxA9kkllkV9rjnFzGsJkO391UqYYSONkklnA2+hEywYgnIhbV5SYyS1sElJJYZ/wC1z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8" name="AutoShape 14" descr="data:image/jpeg;base64,/9j/4AAQSkZJRgABAQAAAQABAAD/2wBDAAkGBwgHBgkIBwgKCgkLDRYPDQwMDRsUFRAWIB0iIiAdHx8kKDQsJCYxJx8fLT0tMTU3Ojo6Iys/RD84QzQ5Ojf/2wBDAQoKCg0MDRoPDxo3JR8lNzc3Nzc3Nzc3Nzc3Nzc3Nzc3Nzc3Nzc3Nzc3Nzc3Nzc3Nzc3Nzc3Nzc3Nzc3Nzc3Nzf/wAARCADzAM8DASIAAhEBAxEB/8QAHAAAAQUBAQEAAAAAAAAAAAAAAgABAwQFBgcI/8QAOhAAAQMDAwIFAwIEBQMFAAAAAQACEQMEIRIxQQVRBhMiYXGBkaEyQgcUscEjJNHh8DNS8RZDU2Jy/8QAGQEAAwEBAQAAAAAAAAAAAAAAAAECAwQF/8QAIxEBAQACAgIDAAMBAQAAAAAAAAECEQMhEjETQVEEIjIUcf/aAAwDAQACEQMRAD8A8yuYLiQ4+4GVWBJccn4UtUmXfO6gfjiCuV0QnPAO5+pTNM/qmOYOyjkztsnGAIn5T0aQFpJJe6AMJtQEEGflR6s6jgnlM4knEfKNBLrIGDn5QB+oiXEQEB/7j3TExmEaCQvMfqJ+qRqEDJP3UWDxgJjOx5yno0rqrpABn5QPe7uY+UIPpyeOyUgxqkA9k5ALzDEyUnVCSTJ+6BwjsmjmEaCTzXQJJEcTsl5zoHqMfKj7zOSlt8FPQGXv3DjPym81wImTG+ULhGRKGDE/hGgn1PAmXQR3S8wh2nUfuo49O+Up9hOwwlo0mtwJguEe6fz3RgmecqNsg5OeEh3gyUaV2mp1nNdvPtKkpVyP3E54Vc47wja+D3QbUt6w9Olz2nvOZWg2s91JrNZH91j0HBtIOIOomPopW13BomQkNIKzsmBHdQOdsSMfClqklzvyVDUdgSApjIEwP7JTgwT7whcCYB+6WQInKo9HJI2jCRIyXH6oXTJkZTE42ygCmTv9SkTMyPyhHunJPAQCkJfqkAJDYwmEgHPH3QDCZIhEQ1rZyZ2900wDshnOduyZGJl20SnB3MZ7BICYCcjOAmo2oRkJjkQjLYhCQIgwjYMYg5SknCQEfXZOWncHdBFPpn/gSEEZTwAIJzG6GMEhChgwcflOdWZyU0kgCfwnkGP7JKIHGRj3Rs/VqiOYQjJAJwrTJps1kAN2E8pWnBMYXlrKZ7kH+qs27HsxAqNaf0+6G2plgZU1B1NwMt2J7hNT9BBpvlh2PI+VOz0hqQHOIOSVA4ScypKghzpHOVE4mJIx2RGAHQD7oTnaETiSPbsEAHsqOEYj/RIHHEpDGYxun/cNoTMzthnZI+yJzS0wQQUIAPCCIwO/ulnCXvlLbKAct9imIAO/2TTCYRqPfugCA7J9x6kgM7HZMZcgxacDgJiAAnnAicbp2AvPp0yM5O6QDHbKElSHbG/IUbvUE4cIwEhBjMFLjb8JNn92EHoQORgYTx2+6EpxiEKGIEECQcbqZrn1gWmMkYUE6gZd8J2OLSNDtPdIRfdXLKbRgFuMjEIQNLxJaZE4G6rlzSBO/MFS0XeoxuOCp1o6OqwunImeFXeNxMq3XbpJnEqu9oERtwlHPtA5vACCCIUkweMJNeC0BzdXbMKlIiIOIzwlCIg+6ZvEn6pnCOwByh5OyIxxlNA3xKBs23JT8Y7ZQkYkBFpHKYNzyUTQBk/aUg2fplT2ttVua7KVFjqlR5hrWjJKVpyIsEmBj7pFgn07fC7LpvgupULfPeXO/eG4APseY77Lqug+EbepqeaADGYaC3f3MrP5IHkfljeCR3TFpjAwF671HpFChfC1p0xXfBdUAaNLB29ysi68OdM6lVqW9pRFvdZ0mnME9ij5II84kznlCQfjutzqHQK1rb+aW1CWktdLfTg/KxiwtJBEK5lL6VpHGEvwiJjfAlCc/dUejynDiOYn8JhMRwnOQgCIaIggz+E7TBxke3KHS6A5wwTundgoCRoHYR7FT0tMnEn35VdjoGI9xG6tUTB3MxgwkKOtUdlrs553VZz4GTB7IqriXfVRuOYIURiFxkTt3TRJgDc4TkQMjCHsqOGiBOEoESR+Ut5zKf0kOxBjEJmGBuEgdsJwHBpEQmjIg8IAifYdsJb4PCGO+6KDEIMUTEfdem/w16Fb0bCr1bqLhTZEBzv+32+V5xaUfPr06UkFzgCey9R6WDfVre3hzOn2wAayMGOfkrDmvWj9OqtNfUC427P5W04gAPqD37LS6Ky5r16rbe38u1BgVXY1R2Hyp7FrDSY1lJ2kc8LSd1WwsKX+ZrNDv/jbl32C5Jf7HesUDegU6vmHDTOCOTyVTp+Fba1rF9u3/EcCDUPA9lt2PW+l32LC9t67gJLWPkj5HCtGswDMA7rSa1rbOZZb9OA8TeH6ds9l3bsGmQ24Zw8bTHdeZ+NfCTumgXtrSP8ALPORvpn+y966gGV6VRpEtc0hc463Ze2rum3Y9BpObkcRt+Ucedl00v6+dCyJkKMt+M8Lb6305ljc1qTajnNZUcwEt3grId6XYnV2XbLsbAwAu3hOMyOxRMMkQMgogA53qPuShQDIbAgJ2CQO/ZSsDQHYJnuFLR9AxAnkjZK0SAYxoIDQSCN3BS0hpGkyTs4AxCk8thadyYmSno0w0ggSfwlLs7FSoIe7Kj1ZUtc+tw91EQR/ZEYWGbhwJg/OUPBCItcYmAmM8lUIGPhOQPwk5KDG/CF6MPqnA3n6JAAH1JwJJygaNpEjf3RDDSAfSd0txgpzIB98oGmn4fbT/nR5gwBI+ZH9iV7l0PpdrXsadG2EOo1T5pPI9vovn2hWcyq1zD6gcL3f+H3UL24spqsIaQIIAB+q5ueWdw67CtSAigw6YbAXK9S6Nb2r6ta56RXuQTLzShxdPyV0l1cBl3bu3BwStKrBALQCuTXdVMtachZ9NtqempY9O/kqrIJ0YlvY+60utXlxaW0tbTbIjzKjoa0dytWoAxoAxqOQoL+hRudLarGvpuBBa4ApzpW9uSt+u9dpMey5baX9MHFW3cBj44Wtf29eo3WGtbcmkHaQf6JVOiUKFXz6TQymxn6Wt0yBsPdUes9coh7ar7hlCrQGhzXOgwtMf/EZyfTx3xQ2vT6jWp12mmQ4yDic75/queIwZ78BdB4w6jS6p1ipcUYIDQyQZkjcrBeIzn3Mrtw9DQWgzI37o6LmuAD3RPMJqILnCSfvurVGk1uXtls4A3RllpWMRtayPS0/IRFrhtDeZPKuOo+YyaUnGwyULrUGHscA4fsO5WflGvhSY3ADZ1cxlSOo8iSZ9QAVtlGn5UtjWMERlPRoPqS8u1cenJ+yJezuHTBrNOuEAa3s73ViruRAklQEFu0Z5lXK5bDFgiQSPlAWnJcJCNpyPVj5UxLTsNuyexIqxIx32SIzA39lK9oBxEbpiDEkY7o2uQExskB3ITiQJTce3umdhYjbZGWuNIVHbFxb+JUUmSrVjoq1HUKjmgVGwxx/a/j/AE+qbO0NCqaDW1aYAeH/AKo2xj75+y9m8BXQPSreo8h1UYqAZjYjHEjK8UJ0vOsEDVDgeF3vhrqb7jqlCi1/prUmNpOBwHsGmPq0NWPLNwe3rFaoKtSnqwNXC2aVUAYOAOVzPmOFIiuIq0yCZ3Wxb1x/LyIcSPSCVw732010g62burSDrCq6ncD9LSJaRPPZQ2FxfVH0heGk1oBw3JP/ADKnq03SHPvHMcRIdAELPDLttxqfVZc02kEVGHIHuNlP20+mlczUrMoh2HmIC8q/imWMv9LCQ6p6nAHB4yF6d5zaV35jjq0NMfK8h/iNf0eodeL6BlrWBkzzJmV0cXeW2d/HGYncT2TDDiCIbypnU9J/SJCbMCW5ldfkeipU/WGxg+r6K6PLe0Cm0GG/q7qKm3caCXDjsrdKmGtaHO1N4jj2WWVbYYhFL0CS0B43bsPlE1hwXgB2+Cq18WCqWUyB7CSAoqVWpSJDSMkGSJ2RMdwecl029NWk0PpfpiHDeff5UtFxo6nEjy3fq+uQqtncgAl7Sym4CC4wCVYt30qpc63g6TlrXAg/CIu6s6c9VDtWZkqMDUNOVYryHF3M5UAMbADlXK5NALc4+4TsaRuQERM7gj4RMyMhPY0id6sxvyEQaDEuPuFI5pzAgKF9RrMMM9yid+levYtLBLjx3Ub6rY0t57qNzi+dR+6CDODHZVMf1Fz/AATuT3/Cdsf+EBHZO1xaIGytCes/zYe4y+Id7+6n6V1K46bc061F36HB4B7jkKmD7KRrBUaNJ9XLVNnWqb3zo/U6Pi7obeo2Ui6txor0oycf8hBRvr23LGim2rbn/wBxp9QHwvNP4XdZq9G8SW4NUstrl4pVmE4IOAfoSvbeq9HbWDrqwcA52XBv6Xe8d1xZ8XjdRcy17Uh1Lp1zQY1zg88weVHXv+m2ZZRZVbT8yYaDg91iXHTRUruL7UmoN9BIlc34oN9b0XHp9qzzKbC57g8OdTYNzHdZTjt1K03Po3ifx2bO9urTpjBUDAGecT+7n/ReesvGVqrv5tzg5xkP3j5CgfMOc4ElxmZUBbILpwAvQx48ZNMd6u2r5ckSQR34KGtTfTc1zYj3VSzufKPl1NRadv8A6q/RArPDGOFT2lZ2XGt8bMg0ydQdOk+2JVtjBTySTjYCZUOhzXFjgWObw4K3TkMBfr0bSO5WdbYzSne2oZSZWpkuY7BM5B/soadBwaHauxAOStqnQdTdqa8htRsNcROVPbWtKo1pFIF78ucMFv0R8mp2fw+V2G8pir06JY0uABJxpwoOhWFSk99QtkRpEn34wtZ9pTqOol4drY4ERifkLSpspFuOMAgKZyajbLhlu/xwNRpaSXQDPIUBZmeeFcuAaj3AiTJyq2g6iXZjAWkrg0AU4EwTjJlKRTYXE/CkYwucGjcqrcOD3mP0twPdXP7XRW6gH1HvJOQJj2QvaGmO8Hb2TtY506ZxvlOZdl++2Vr6Y7Rdp+/ZIgz8bItMCDKYg8ccpgLhIklOGE4/uiFM4BgT2KcjTIgJ7AYyR7JAkZG/CLQS1zgZaIBj/nsmc05kEEfhA2sW9ctf5jXaagIJ4yOQvXvA3jplzfULJxqMrXJh1JwBpOdzoO4J3jZeMjBxvurFrWqW9WlXoPLalN4c1zd2kZBCyz45kqZdae8eJvF1sbmp0/o9vruW4uK1RhDKXtH7nfhZPh6jVvOsNdWBq6mnWHD9QODPtlQ9M6x03qVFvWm0XuvqrW/zdu6DS8wSJHPMrpfBTLi8vru/rRAaGCBAk5gBcV3lyTH8dGMmHFbp5H4o6G3pHiKvYFpdbNqF1LVyx2322+i5LQ8UyOJzJXvv8TPDjr6i3qFmJubZhLmAZe3mPcb/AHXiHUaWivU0gQ/1D6/7rvwvTm2zdMQVI2SRGM4IRPYQwGAZKYh2kEbcqxtpdP6iG1BSvJNI41xLmf6rZpXXRtQHnGoe9SWhcvSY6vUbTbknYKxfWzbZ4pktL+QOPqs8uLHK7aTly9V1bL7p4bopiGbnP+6vsbbVA17HEAjGcLg3WztPqAa7kDge6OjXrWbpoV6jXDAG8/RZ5fx/ytsf5Gndu1N1RJxjCVKoZLZh0bwuUoeIbltMNq02P92mCtWz6rTu6zW/zAowMte3c+xUfBlGv/RtmOYROIlVTTIcfZXKhgEDcnKrPklu6zxtY30Z58q1fUGHn0tPysrBZBOeFcu6nmVC0E+XTnJ5KpmCBz7Lq45qdsOS96h4DSCASe6bcmSTPdIkEgndL4kkK2eyJmABlDMbhFuUtPO3MJmXYiThNpMSZKP0aczPshJLsSBCCINzO/cBJ2DtCfBJH5QuJnvj7IEPpwSI+u6Km4gnkRHyo+DmJSkk4zKNG6bwTfCy63RZWINvVcGuDtp4JX0T0Cxp9PsxRpnUHEuLiIlfLVo9vmNbVcWtn9Ube6+hfDHiagPCVC/6vXZRNuPJqvcf1EbEd5ELLLCTLyPLLK4+Lqbu3D4g8GZXgP8AEi26dR63VZYOacf4rWbNfJkD8H5K2/GP8SrjqLH2vRvMtbXZ1U4qVPj/ALR+V53XrGoHFxJndVjj3spuKdVwAAAI7IdX+GO+UL5POFLRoueJayQBmOFoN7T2tU2tNzg2a1TDe7QnotcWur1P1TJcf6qRtrTa3XL3vPb+6gcx7tUDSxp9R3+iIBuLXD0yGgS53+iidoawgD1k7nMBC95bTDQTBOrf7JmtBHqIcf7JjZNkP2HdT0GtI2+ULaZDQB9zspGA6uCPhBtN7BrPYKvUI1k6sAKxcO0Oc37xys+u7RRcceorgxnbpt6VWXFagZYADq1AloP9UVTqNaqQawpVf/1Sb/YKDEQSlAjBJHC7HLalLG1AX0RpLRLqZMkDuO6iccCAIKYF4IezUIOCOE4OqSZz22lMjYgEDdO0gzPbCF0xBOE2YGZCAdxGd87cJj7cd1LhzHHDSPfdCWnMAkoAAZnCU5xMlEW/7pQRIOAmNGDeAJPsgx2ghStc1okeo89lLZvY2sRUDdLttQkICu06Ykx8K4bmvUt20XVahpsMtBdIbPtwq9yaZuK3kT5eo6AeyYHjacwg0r60CGfpA2T2tCvfXDKNswvrVMNY0ZKg1Q4Hf67qe0qm2q030nPbUaZa5hyCgmhR6PUtqVStfN0hrTpp93e6oa6onQD6iSQMBdT4m8QWV7YWH8i0i7ewi8D2YadvSSed/ssWjauIa8CSSIk8d0pfsTaG2Fw9v/Tqln7gwyT7ILovDSx1J9JoEgFpBW3Rs6enUHnA32z7KV1GpBYyvULX/tquBU/JD25KtVLgwadIaInvCek50wwRJ35V/q9AUajaZps1tlxeMSDxCrU6cOa7cE7AbK5dkQcWuh0ypGvBcImETxLgWl313TNDtUtxwcJnVu6Jk4MArOuamp8duFp3TfUTP2WU8HWXAwZXNxz7aZ3pEQQRqRNLRBLRjhJzszOUnbZAytmWidUc/FRzi0bQMD6IRMATjeEgYdCcSXAkgcBADEjf6J42hLSRgGU+qaQbpaDJJdmT7dkwaMxzwihxnVv3QgEN1B0fVPBOxJnmd0A5JGwg9kzzqb7jclPpcHYkHmUJEE8/BQDAxmBtyne4wDoA+m6RjT6sJmsc4wDCYCDqOrEJ3nODzuioUvNrCmTE7lS3dq+3cA4gtcJa4bEINXmDAgoqEOdDpAGd0IYZn7KQs0s1MdORIhBLDCX+hxGrgrV6dXG0EOZwViBx0DOQrNrUOsHUdwSlTldDTdUqvAdDGjcxgBaljchgnymu/bLslYVKqHksBMHnlatkNVRoaADMATyVjlj+hQs+h9R8T9Yriwt3VIdkyA1gGBJ4XY238J7osb/NX9CkeQxrnx9cLvfCHRWdB6HRtwB5z/XVdySePpstnUDM8LLLmsuoqR5Pc/wyFJ4aOpDIwTRMf1WBf+HLTpVSob2sXhpGWOiZXtV+0PEPHpLcGOV4t4woV2dZfbPe54aNTRMzM7q+PkyyurTsjnb12kEDkrKc7ccLS6gcwVmOzsOeQrwnRclJoacO7JPDQAWkke6drtJyIKYukzge60iAR/4RNAAlwMA5hO4NB9Li4RyIhOaVRrC6CG42QAkDbIHunDGkwHfQBMZAAO8qVoYGkz6jwgGFNmNT9lOaTCARUExwFVBiYI+ykJGgg9t04YnsaP0kE7zKhLTqIEEjslqBJnZM4+qQY4TAXAgEaUzZG3KMyJLmwY5KQ459kAmEsMgw6d0VxWq1ng1XSAIEcIaowMQN8qRrNQIMd8oJWB3OFJT1aCwnG6Itg6C2CU+gj9sIMqjA1oLDiFLQyC4iED3hwAIOFPbND6DnTGZIKAu2RwHQZXWeF6Pm9Y6ex86HV2z9MrnLGmBRbA/UV2XgSP8A1NZsqREOdB7gGFjy/wCTnt7DAeGkcqJ9NpdUOqAIyo6tV9CzLqcEzABQdVuDb0W6IBe5oM+5XFdU5LtFc1iLRjw2Q4xB4XlnXmtd4urMcdTWMgEczJXpl1cNodUo2jv0PwR75XnPiarStfGld1MtANJu3GD/ALLXi35VWXpx3XLehRtQWajULgAZlYIbkhbHVLh1WkWuDQAcYWTIEzj6Lfimp2WftFoEe599lG3GNirIcGg4aY7hQkuccxHstUUH4PKsMqio0U3SGjbKr6TJG6OmNQILc+yClT17d+hri30GYcoDIwRnmVZ1VC3ys6OROAoyA2pkADdCqgiISeM7TAyVYBjDXf7KNwMGNz2TJG1rmvPBPsic1xeRvJiQN0ztTnRmQnotMktJHZMklOiDlxIMYwh8stqHGRthWKTA4EgGd5aiqscCahaQBkxlM0IpMfRewBxrPe1tNvG+UYH+XkfqGDHZQ+a51U1Gn1dx3UwqkioGiA4bz/ZARVHiBA9R/COjQfVpVXMiKeTnf4UDBLtLgcbq26sTQbSa0UmtEOI/f8pBUeAMN53gKzbT5J/Krte1pIIkFS0PW6GvgTBxuE6basnzGuAwDBHK7DwN5Q6625uKzKTaFNzvUYkxEfn8LjKLmtpgNk8A9ltdKNJrpqOGk5g91hyzo57evm7bX6VQuW1AQ6D+VH1+dVF1aoG0zVaAJOcrAtL+nV8OXJY9gdb659WwORCudaLrtloC+dbmOifhcOmsnaXqT2t8QUHVTJ1ah9GleY9Sum3fiK9r0wXB1QhojgCF1PifrX8p1N4oUTUqOoODZfinJifwVzvhaxNSrUuHtLgOXd10cf8AXG5VOd+nO3xkubAgcqg5gLWwJJ3ytK7aXkgA/RZ5a4NLRMg4W+CMu0bmF3MxiVXDHSQ0/JU7ZiVE8uLozEq0UPlu5E/CJoEEzBHsmiPSBHeEoAGBsN0hEvm+a31Nhw5GxQVKuuoMFp5+U7aRcNVN0k/tQmNIDmw6YlMzFwn9XyEWx2k8Ap20WvyDq7hM6k+mfUI5EFME+nAHqABG5RsZDZP0ynmWhrnER7IXyBBxCextMHtY4YbAIkJquojHqG8INJc4HeeEbWt0OLneoMMCYz/wo2Cs7SpcUXMoUi98zvH9VE6k5gLIh8RB4KudMvha2r2nUNT5MbnGyavcMqufVrU3VC/InskFTS+JEloOCpsuaXPDBxnsrFnStKr9TtbGj9szKO4szUbFOoWtnIJ3TlDKq0y50gCO4StyRV9O8q3UpGmHvD2uDW8CFBYBzngnDi6QSEBvWdIPDWTAMmSFqGlRLgPUCCAXNbIH3WbaEhw9ewgkLZtG6y1pkt7tGSsc4Vq7bG2q03UnhvmOPpD2wKn+i0rkdbuLKlRpVqdEWhHkviHOAwJn2UFCnQs/8wWuNYZpU3CQz3Pcq1a3I8kVeoOfFQy01DALfpwuLLyl3i2xzmu2QOl3t/fOddPDnY8x557AQtSpa/ydAU6TwxjcRGVpC7oU2tdagOEftOFXvfMuKZ8tukkzpIggKscssrNxGVedVuTyqdUDW88wkku3AVXYBChcBqGEklV9MzzkjhDEzPYpJJUhaQ0nTiAIU/8A1G0y/JO6SSIqIrimxj3BojA5Utq9zvQ4y2NjlJJEK+xXNGmGFwbB+VWb6CC0kFJJWYn4hw33V64Yx1i55aNZG8Z3SSU0KvlU229IholwM++SncxraeoCCkkqg+jWtNvmj0g5G+VauWN8sujMf3SSTn0FF+abmnZTdOY0nImCUkkhPbdtGNaXaWgQRGFqWVR4qEBxA9kkllkV9rjnFzGsJkO391UqYYSONkklnA2+hEywYgnIhbV5SYyS1sElJJYZ/wC1z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00" name="AutoShape 16" descr="data:image/jpeg;base64,/9j/4AAQSkZJRgABAQAAAQABAAD/2wCEAAkGBhQSERQUExQSFRQWFxgXGBgYFxcXGxgXFRgXFxcZFR0XHCceGBojGRUWHy8gIycpLSwsGR4xNTAqNSYrLCkBCQoKDgwOGg8PGiwkHCQpLCwsLCwsKSwsLCwsLC0pLiwsLCwsLCwsLCwsLCwsLCwsKSwsLCksLCksLCkpLCwsKf/AABEIAMIBAwMBIgACEQEDEQH/xAAcAAABBAMBAAAAAAAAAAAAAAAAAgMEBQYHCAH/xABKEAACAQMCBAMDBggLCAMBAAABAhEAAxIEIQUGEzEiQVEyYXEHFCNCgZFSVGKhscHT8BUWFyQlM3Jzk9HhNVNjdIKjsvGSlKJD/8QAGwEBAAMBAQEBAAAAAAAAAAAAAAECAwQFBgf/xAAxEQACAQIFAgQFBAIDAAAAAAAAAQIDEQQSEyFRMUEFYYGRFCJSofAVMnHBBrFCYtH/2gAMAwEAAhEDEQA/ANhRRFLiiK/O9M8ERFEUuKhani9q3dW07YuyM4BBjFPaMxAj41eFCU3aKv328iUmyVFEVG4TxW1qbQu2WyQkgGCN1MHZgCN6mY0nQlTk4TVmtmns0/MWYiKIpcVBPGrPzj5tn9MUzxg+z8YifdM0hh5zvlTdld2XRc/wLMlxRFLxoxqmmQIiiKXjRjTTAiKIpeNGNNMCIoio/FeKW9Naa7ebG2sSYLe0Qo2UE9yKRpONWbt65ZRw1y2FLgA7BhI3iD5du1axwlWUHUUXlXezttbv6r3XKJs+pLiiKXjRjWWmQIiiKXFEU0wIiiKharjdq3fSwxPUdWeANlRfrOfqiQRPuNRDznpOjcvdUG1budJmCsRn7oHiBnZhIPrXTHw/ETScacne1rJu93Ze7VlyWyvguIoiqJOe9EbDXxe+jVwk4uCXIkAKVyO2+w9aXc510amyDeAN9VZPC3ZzCltvBJ9YrX9Kxl7aU+6/a+277dl14GSXBdRRFLioHFOO2NObYvXFU3GCINySTt2G4X1bsJG+9clPDzqSywTb4SuyEmyZFEVVajmzSpqRpmugXSQIgwGbdVLRiCfQmpKcbsnUnTBwb6pmUg7Lt3MRMMDEzBBraWArxV3Tla2bo/2/V/Hn0GVkyKIqnuc46UK7ZkrbuizcYKYtsTjLEx4J2yEiruKpVwlWlbUi1flW4f8Aa90HFrqIiiKXFEVjpkCIr2lRRTTA7jRjTuNGNejpGlhrGtbfKTYe5rtLatmDetvbJ88GYZx/0gj7a2djTNzQIzq5RS6yFYgSAe4B7ivR8NxHwVfWy3spJfy00n6PctB5Xc0Bb1jrprOFwp9DeYfStb8QvNBEe00TA86vbfHmfXJcts6nqdN8rpyf6OGJt9lSZg+sedbXblvTGJsWdiSPAuxYyY22k70tuAacvmbNrPbxYLPhELvHkNvhX0lbx+hVzXou7U+/1u+/Nv8Ae/Xc21Ea25C1+ofVaMXWlDp7uJzY5gOd7gJ9oHaoGp4kf4WOrwuYDVdDqfUxC9GPd2LVtuzweyhUratqUBCkKAVDbsFjsCfKg8Gs4FOlbwZsiuIgtM5RHefOuT9Zo69SqqO04uDSdtm2367r2K51e5pfhfH9Qli0924cPm+rFti7EsxJUB5PcXCAPcab03EWVLy/ObjLOjOQutsWH0uLTtBZp9Psrb3FOUNNfsm0baKvkUUAqcgxx22kgSPOqvi/yb2LpDW4tMOnIVRi3TbLdfUyd69Kl43g5tudNxu+yVrKakvO/VflldTia2ua66YsC8Tphe1IsPcvNbUhccGNwd43IB2lj6ipNniWpfUI1zUILlv5sUZrzIGQhZ6axF0OZy+O9befl/Tm10TZtG1M4FFKg+oEbGi7y/p2wLWbRNvZCUEqPRTGwrmfj1B7aPaS7d3e/Tq+kueu/QjUXBpTTcXugXvpn8VrUAgXWcyrjHJSfo9tgR3++pvC7+u1F246m49y0+kvG0HYTbxaFE7TiyT67mtvLy9pxlFiyMgQ3gXcHuDtvT9nhttGLKiKxUKSAASq+yCfMClb/IKMlLJQV3zv3Ttzayt14tboRqLg1brdS1zgOpZy09c7MZKjrp4Z93aqvPpWOncdreoHELYvuGwY2rqOcgRGKkCY7bA1uM8Hs4Nb6VvByWZMRixJkkiImd6quYuS7Wq6ZhEe3ctvlgCXW3IFtvMrB/NVcL4zRjmpzhaMqkp7drqKS6brZ+tn2EZo1lpeZ7umNp0uC5bt/OQnVdgLltXhQCO7en7inbHF21DNa6l4Nc115wodgVtC2TEjsASBHurbB5d05CL0LMJsgwHhH5O23YU5b4LZV81tWg+/iCgHfv5VWfjWGd5Ro2n82913ba7dmyc8eDSo4m5tBrmovJctaa2+n8bS1w3SDA+sSSQfcPQVYcK4tc/hNS11xOrZWXqsTDqTHTJjDInfy+wVtZ+XdOQgNi0RbJKeAeCdzjttPupxeCWBc6gtWhcmcsRlPrMd6vU8doTjNaL+ZSXVbZrLbbptd/8AZsjOuDGdMiniusNyMV01qJ7YHIv9neqHk/jGm09jibA2ylu/cuImxDW9ltYg9wTio+IrOdVy8G1aalWgi2bVxSJW5bJkA77EMZnee1OpyzpgCBp7IDCCMF3EzB29RXnLGUNNwmpNSjTTSdrZNn6u1010uVurGpdVwh7Nrh7vc6JvNqLr3SohbjKpTIezMbD7YqJxq5duWVuF9OX1dqyjWzIuyj+F7aqIAbAEntuwgbTu7V8KtXbfTuW0e3t4WUEbdtj6U2eBWM1fo2s0GKtiJCjcAH0kmvRpf5ElllOneSbfbpmc0ul7Xa/jKrWuy2ou5WcRGtHQ+bCwVgdYXCwb6vsRtMZd/OKx35VHsqNGzFBdGptmT7QtDIuf7OQSfsrYWNRNbwizejq2rdyO2Shon0mvBwOKjh68Kso7Rv8At2bvfq/X2M097moOY9Wp1164jKyfOdOTp8hleOHhuWz5Df4biZ2FR9Ld11vXXGGmufO7ti4SMhI6jn6VZnwrsoWeyjetxngGnzR+jazQBVbASqjsAY7D0qS2gQ3BcKL1ACoeBkFO5E94nyr3F4/TjTVNUU1kUfmb7JJdGrp23vd9FeyRpnXQ1By7ZKaTitp7BthbRME5YuibK3vmGmto8BYtprBb2jaSfjiKY5g5WXUWntqRa6rI10qu9wIZxYiO8Deri1YCqFHYAAfAbCvL8UxkMbFSStJyu1u7fLGPV8tfZFZtSQnGjGncaMa8PSMrDWNFO40U0hYexrF9f8pXD7F17VzUY3LbFWHSvtDDuJW2QfsNZdhXMPPq/wBKa3+/f9Ve3h8NGo2pHXCmpdTdP8rPC/xk/wCBqP2VefytcL/Gf+zqP2dc8tSYrs+Apef56GujE6I/la4X+M/9nUfsqP5WeF/jP/Y1H7KueBXsT7qfAUvP89BoROh/5WOGfjJ/wNR+yoHys8L/ABk/4Go/ZVz2RXoFPgKXn+eg0InQX8rPC/xk/wCBqP2Ve/yscM/GT/gaj9lXPTd6UtPgKXn+eg0InQn8q3DPxk/4Gp/ZV7/Kpw38Yb/A1P7Kuf7Y9DTifbUfAUvP89CdCJvz+VPhv4w3+Bqf2VKX5UOHHtff/wCvqf2VaIAO3pT6OQdjv7qh4Gn5llh4eZvdPlD0JIUXmkxH0N/z7b9OB9tZJhXOvDVydCSfbXb3yDXRPENUtm21x/ZQSe3b7SBXLWw0YNKJSvQjC2Xue40Y1B0nMVl1VpKhlNxch7VsGBcBWRiwxI3nxLIBMU8/GrAwm6gzDFZMFsGVGgeoZ1BHeTWOg+Dn02SMaMajJxuwyM4uoVVgjEGYdscFEbktmkAd8hEzSH5i0yuUa6gYQCDIgsbQAkiJm/Z28uos96jRfAyMmY0Y0z/C1nLHMZGQBBk4zljt4oxMx229RSLPG7DlQtwEsSBAbuGZCDt4TkrLBgyDTQfAyMk40Y1EXj+nLFBdRmD4FVljl49oUf8ACu79h03/AATC7PGrDobi3UKAqpYHYFwpSfQMHQg9iGU9iKaD4GRkjGjGodvmHTMqsLyFXKBT5MbhQIFPmSbijb19xryxzHpnCFbyEXCAncZSUAifIm7bAPYm4g+sKnQfA02TcaMai6Xjti4UCXFJcBl2IyVwxRhI7MFbE/WxaJg0nU8wae2pZrqhVZkJgkZIHZxIG+ItXMo9nBpiDUaD4GmyZjRjUG9zNpVnK/bENid/P6Se3kOjeBPYG24+qYNdx+3byAD3GRlV1THJA5Kq2LspYEqwGGRYggAkVOg+BpsnY0Y09hRhVdMjKM40U9hXtNMZR3GuXefv9qa3+/f9VdT41y3z/wD7U13/ADD/AKq9ihGzZ2RVjHppJWnIpDGusuEUpVpKmvQ1AKPuoFANAFAekURXsU50hUE2C2+1OofSm8BFO2rdQyR1F/f/ADqVYsg9u36/dUYIJ8/sqbYeO3l9u3xqrNoJX3J2itgXEnyZdxtJkR/lXRuo0qupVhIPcf8Aqud9FdCsg/LX85FdDcX0r3LNxLZhyIUzEGRvXLON2iuJj+0Y/gOzBGAghx3bYXH6jRv4fGAdu0bRSDy9Y8H0Y8Cuq7tsLrpcuTv4mZ7aMWMmQd9zNfpuEaxEAF9pFu4pk22Fy6bgxuy1osrMmTYzirECCo39v6LXzpcbqQrN19kGa9ayUBJtncWBeVigWWIjEEFa5HycuXzLBeAWRaNoJFuQwXJ/CVIKdPxTbxKgjCII2imb/KmneMrZJBYg53Mpa5auk5BpnOxZIM7YACBtUPW6LiJ1Ra3etrpZ9iENwj6DZWKQokXtjkYLbyydJGl0XEtupdt+0DChMcTp7YK725kXxcM+YP1RsJyPkZXyThylpcQvRXEI1sLLQEcFXQCYCsDBA2MLM4rDuk5dsW90SDIaSzsZDO4MsxPtXHb4saq7eg4nmMr9krmpOKKsoPmkqFIYgnHV7lj7YiJXCw1el1ZTV9O4A7I3zYnDFGwhCR05nPc5Fh6eghwfIyvkfs8Bso2SpBza4N2gO4cMyqTis9R5gblie+9Iscu2Etm2tsBGZWKyxkriFmTJUBEUKdgqgRAioA0PEczN60VnyRVn6S9sAQxUdNrUyzGU2iSS7pdBrlsuHvo90tZwcooAVcBdyVQJkBidxJY44CIZHyMvmOW+UNKoQCyoCY4bt4cGtOuO+3jsWmMdysmZMml5Q0tsIEsgBCGXxOd0FsJlLHIL0bUBpA6aQBiI94XpNYLoN+6rW8WBVVUAsWkN2yBAgAZEQd5IkxOG6DiAwF68CMiWx6QaCtoAD6LHAML5iMiWTcAEVOV8iz5LHTcu2LfSwtgdJEtp4m2S2CLYMnx4hmgtJGTR3Movcs6dsg1sEMbhKlmxm8rLdKrOKlhcuSVAPjf8IzXfNOIAoi3pYWZZ7i2sDdIvCGCWwWAbpGFK7Deexe/g/XBSRfLOLVwBWFlVN0uDbLFbRIASRI22BxmmR8jL5j1/k/SvllaBybI+JxvFwECG2Ui/elRAJuOSJY1I0nL1i07vbTFnILEM25DXHG0wBneuNA2Jc1VDh/E/EevaBBfDwpg0vqihuDDIKqNpBCtPgeSe7TNFo9YNQhe5NgJDK3TLs/0niJS2o2+i7R57bSzI+RlfJc40Y07jRjWeQrlGsaKdxopkGUciuWOf1/pXXf37/qrqqK5V+UH/AGrrv+Yf9VdsFZm1jH2NINKakitSUAr0b15jUnRaB7rqiCWcgKPj6+4Dc/Cl7EjM0q2hbtJ+En49q2vwv5ObNoKLgFy5EmRO588eyr6TufU+WS2+BqbUWwGY7T5T9nf4VwzxsF0OhUJM0IVInYz+ilI1bm1/KBuyly0sRs0eLLyjzrBOPclPayZAYTZ18x7xJMqf3irwxUJu3cSw8krmMinlWm1WKfRvhXSZJBB+FSrceZ91Rp++lqnoZNQXWxZ6L+stj8tP/IV0pxO1ca04ssFuEeEmNt9+4IBiQCQYO8HtXNXDlbqJ/bX7fEPWuleM642LFy6q5lFJCyRkfISFYj7FPwNZtCtvYx5+HcS6twi8gtHDBSVLAD5rmJ6PtHDVgN2HUUwdsUHg/EWUB79ljGn2KqV8LaY3i30YLMenqIIxH0g2UgFZ6c7WIh8slRnuYJcdbeLXlIYlFIOWmvLuo8SwdysyNVzTathi63FCNbR/CDi95raIhxJk/SodpEHvU2MBrgnAntsj3GllsrbOMKGaRkzhQFMC3bCwoCy8e1V3FUem5109wEoLrBQ8nptsUuPbIM9iWtPE+nvivW5ysgsGW6AvSk4ggde8dOg8JJJ6quuw+qT2IJhxFi7iiKpW5z0wAJZhLW0EqRJvXFtrE/lMJHcDeKeXmW2bKXgl4q7og8IBm4VFs+IjwsXXceu8QYjKRYtIoiqK5ztp1W4xzAtF8/DuEt9TO5AMlB0bm/c4mATXo510+ZQdUuGK4i2STD37ZZY7qG0t/wB/g7biWUWLyKIrH9Rz7pUJVjckGI6bbmNSQF/CJ+Z3gImTiPOl/wAc7LLqemrs+mTN1ZSsglwI2J3Nto23EESGBLKLF7FEVRaXnG2yKzoy5BmAHihQboUXJClLhFlskjwtKk7TSNbz5prQJJuNiAxCoZA6eoumZjcJpbxI77DbxCmUWMgiiKx3UfKBpUynqnFiuyHcL85yYfkg6PUD1+j7EFSbXh3HLV+5dtoZa1GXYggvctgqVJB8dm6pHcFTIFMosTYoilxRFMosIivaVFFMosKiuWefl/pPXf8AMP8AqrqeK5e59t/0nrf79/01r0LtGJstJFTHTamunU3IEItZr8nujbqtcAlgMU9ATuzfEAfnNYeNqzz5M+MY3OlBPn4RPuIP3/p9KwxDapuxrSXzGyuHWAtuSDvuzE7sfMnzqTZ5o06QuN2B2K2nKj4wPCPeRFSHx8AjY7RUZ+EqrZBnj0zaPfsTG/avncybbZ68YRaSZbNrkYZbGfOqfW2RkWKyCuLfAnY/ppriXDhcRVGMb7EZKfcRIB2qJobAsI+ezQMRkcYBM+0diQPzVeKT3uWlBRi7GqubuBpY1FwW28BYlRsIncgb9gTA+7yqjtpvWRc9XkbUeA7RJEzB9Puqgtr8a+hpNuCbPJnH5thwJvv286l2LAntSbNqCd/zVK6Bo5HRTpPqP6Oz9IkfhL/5CuldTaRlYXApQiGDAFSPRgdiK5z0Nnxp/aX9IroTjfDBqNPcsmIuKVM7iD3Bj3Ug7lMVG1j1OGWfDFqz9GCiwi+BWG6rt4QQew8jQvBrAxizZGIULCL4QjB0C7bBWUMAOxAI3FY9peTL1l3azq3XO6bjZAMWDWtNbIediZ07mQFI6mxEGbbTcGuK+nZrzN0rQtsC1wBmAhrhAeHLbf1gaIkQSZ0schI1XArFwENat7hgTiAYdiziQJhmJJ9STPen14fbAAFu2AAoAxWALZyQDbsrbgeR3FY8/LuoVHy1rx1jezZnXBBuLfhYLgsHuNwd+28c8s6o+K3rWuIzQVLuAidS2WFt7ZDEhEe2CxJ8UzkDksDJTwizll0bOW3iwWfCwdd4nZwGHoQDTlrh9tVxW3bVcs4CqBlM5QBGU7z3msc0/LOsxtg6x1C9DJZZ8uhcts3jb6SbiIVMtBzMg96VouU9Smmv2m1t57lzS27K3WLTbuolxWurDbEl1P4Urux2hYF6OD2N/obO7i4fAu7jcOdt2n63emtNy9p0VkFm2Va411gyhpuO7XC5ymTkxj07CABVPruWdT1HNrUt03KAIz3pW3OnyAYXJyi1eIcDKb/eF3TY5V1Bt4vqroJtdMlbl2RAVZVi3tbF8yM5YjKKAyE8MtEybVqR54LP1x6f8W5/82/CNerw+2AQLdsAiCAqgEEliDtuMmY/Ek+dU13li81kWjqrx+luXGfO4rsHS4FUNbZSii44eF2AQKAPKHq+TNRc6itrbuFxLiY+LwC4l5DhDAHe7baXyjpeGJ8KwL2zwvTu/WVLTsQVyEMIJbOPKSWbI9z2NO2+DWFELZsgYlIFtQMDMr29kydu25qltcr3xjGqcKDOINwj+te5jLOWxCPhE+S9gAtL0vLF5LF2386vuzi2A7u5ZemACFIMiVUCRuTLGSSSBb3eDWGnKzZbJg5m2plwIDGRuwG096ds6G2jMyIis/tFVALRJGRAk7s3f1PrWO/xT1GBX53dJwtJkXvSFt9PNRFzu+Dk3TLzcO5UY1kumtFUVSSxCgEnuSBBJ+NLAXFEV7FEUsQeRRXsUUsD2a5o56s/0jqz/wAd/wBNdLTXOPOg/pHV/wB8/wCmqzZpBXZijpTN1YE+k1YalkUbmD6dz+aqriOtDgBVgCoi2yZJRGbFs3MtpYAN/wBIkP8AdKn4A1lXIGrwvyTCKqhh28TMEB/OWn0msQ090owZe4/9H7wYqbZu4NkmwI7HcQe6N6jy/wBatOOZNGcXZ3OhLWryxNSNXelcTMEeUz+btWJ8pcxDW2CFBXUWQM175r5XE9YPcd9/eJt14tE9QR5Sskbeu21fNVacoyaaPdoNSSaHdBcxbE3HaJ2YQRPnuJPY71X83XMdG7nckwN/fA/Sac1HG7VtSzO2IBYsROIHffyrWvMXPTagIvTKWxuRPiM+vlt6V0YejOcrpbIriasYbX6lQ+l3Hv8A005Zsnt3jzqRbdbglTI/QfQ+hr1Fr2MxxxppDloe7tT9u6Cdv3ivLabUhNOZ3/f4VTZnV80bWRa6JfGn9pf0iugOKaRrtp0VzbZhAYTtvP1SDB7GCDB2IO9c/wBiycrePfJZ+8Vv7i+ra1Zd0Eso2kEgSQCxA3IUEsQN4Bq9Luc2OveN0UV3lG8z3G+d3AHIAQG5iiG1Yt3An0k5E2WZWJOJckd2y9t8q6lS4GscW2DDHEkibt64sMzEghbqLPn0h5GBI0XM03bVk43jcki7aEIRF1gwUsx6YFoIXyIzdB9bZgc92yXCoWZAxKqwZvAVUjEbzLR9lbnniF5S1A6ka24Sy3QhYMcDcvXrikgXArBVuW1iB/V7QCAtxwPhtywrI97qrk7KWBzHUvXbkMxYhgqPbQAARgfIgLVXOeFCZdFiekLgTIZMzKGRACPNmFvL/eHGmR8oSBriNZuC4i3CFUhg5tXdTaYKYECdKTkQB9JbBgsAQMumiaw7WfKEEW5/N7wKLqDHhy/m3zmSB5r/ADWC0wDetDfKRJv83Pb0xumy7srX5X2CVsI92QviILImykzJAMbwBlE0TWHav5R0ttcXouxR8RBjMhdScEDAE3SdK4CRuXtwSGmrC7zYLZUXbeOVy5aBVsvFbIHYgEyTsBJ91AZDNE1S6HmQXPm3gw+cWlugOwUjJQ2CiPG4ncCIAmqy/wA/Ytj811BOTKIxORHzwAjfYE6Pu0R1VJgTQGWzRNYq3PMMZ018KJ8exBAa0vgCyzGbjeECRh+Usv6rm4pYt3fm15i/Vm2pQshtZCG3iCwCkgkCZJxBIAyOaJrH9Fzgly8tkI+ZuMh7EKAlxwzR2npRBg7g7jer+agHs0TXk0TS4PZoryaKXAma5m584if4R1qqAMbzyfPcj/MV0tNcuc8f7V13vvv+qqKzKqTXQx9p71HCzU+6f9f11EuWj9s1oQIC05YuR2/0+2vMfWaUoAqSTIuT+NnS6lLy7RIZYkQwKn3kbz9kTW2r3G9HesDUs625OJAklnj2UAGTH3Yz5xG9aHFyO1ZFy1x0WHKuA1q4RIJbwXF2VxBHkcTOxET2rixOHVT5l1R1YerleXpfuZXxPhfz9bq2w4KIXtgsd3QggOJK+ISvnEgjtWt9TpoKtuQZ2/swfzz+Y10Bylw18bt253chQAABik+yAO2+0envrXnyi8qmyWuoPo2bI/kOSQR/ZJ3+O3pWOFrq+R+h0Y2Cz/L2NfaTUtbJI8xBHkfiPvq10vFQSA4j3jt9o8qqykQffRbslmx279zsAN69FxTOKFWUOhltlQezofg07fZUy1ZHkQawm8gLeDsPre/3CpOkuuvZ3n+0Y29ZrB0b9Gd1PHZXvEzjSbOn9ofpFb14lrDatM4UsVHYe8gbmDAEyTBgA7Gua+FcbudVAcWGSj0O7D7PzV0tqdUttS7mFXcncx91RCDh1M8biY1srj2uY9d5zcX1tfNywYSbquTaBnTiMumCf69vL6q/hHCPY5/dntKdJdVbjKMmJBAZdIQwXCTvqj4djFlyYggZPY1qOoZWBDTHlJBgiDvIOxHkacN0RMiPjWuY8+5i+k55e4VC6Zva8TFnChCdNiyzaksRqvYYKQbN0H2ak6Dm57ptj5u1sOU3uMVEMN4hCS0yFBAyxJkCJv8Aqj1H3/v6j76Y1PEkQorHxOYUAMxMEAmFBIUFhLHYSJIpmFyDyxzQustI3TuWrhUM1tx7JKoxhgIYA3As7GQwIBUgXU0zmsz4ZIG+0x5fZ4vz++vRdHqN/fUXFz25YVirMoJQkqSASpKlSV9DizCR5E05NNC4D2I+/wDf1o6w33G3fft8aXFx2aJpprwHcgfE0G8PUff+/oaXFx2aJprqj1H3/v6j769FweopcXHJomkTRNLkXFzRNImiaXFxc0UiaKXFxvKuYedz/Smt/wCYf9VdM5VzJz9f/pLWSAPp3gxEj3+vuP2fClGV2ykXcpb9z08/1f6U0HpgN39/66UGkx27Afv9tdBoLe4PjXi3fUU26UtUPlQk9DU9aYefamWUDz+794pw21CKwaSTBXzG0+W8dvvoDdHAvlMsWNBaN1y95QbeCQXfD2WaYCErEkwJmJ2rAea+er2tMPilsbi2u4HxJALn37D0ArEzqT2oV+xO4kbTEj0kdp9awhh4QlmS3NHUk1YC5PlsN6k2bcgyf0b/AB9KsOMDThba2DPUUOwkMyH/AHdw+oM7e4HzqPpOFk/+4rXMrXKW3GLSElR2WdgPONz+avVvZSO1WA4QR2L7CZkGPuAPn6VWWUn1NWTT6Bpos+FIBct/20/8hXTfFtGt6zctOYV1IJ22Hn7QI+8RXMOiUi5bj/eJ/wCQrpviWjW9ae2xYBhEqQCIMgiQRsQO4I9Qawqys0ZzdrFenAdOq6dS8/N7j3kkp/8A0W6pHbw2wLxxCwFwSNlqPZ5UtDT29Nbu/Ri5butktt2dbSqE8gPbt2myIPskRvsw/I6ktN+7gytbxCWRjbNoWwFIt7EMC/mviIxqXpuVkR0db1+UTBRNuBJYkj6PYnKI7bCAKz1FyVzLki8O+T+1atKhu3SwW2pZTgCbVnTWQUXcJtpUPmQSd+0TbnJtgiyJYdBnKewdnvW9QV8SmPHatwwhgBsZM1c5UZVXVZGcxnQ8gWke1cLMHs3LjphATF3s9NGUghglnTWbQ9MchDBSqdD8nNm1btW1u38bdy3cAPS3az82wLEW5O2lQHf6zfk45RlRlTVYzmK8F+Tu3YXTnrXhctKmTWyEDlV0isCAvsMNFbBHmGeSSZFjq+T7Nxy5LBiXJhbZkvct3PEHQhoNoAT2k+YBFzlRlTVYzlJa5LsKMZZl6lm4Mxbdp0/Sxl2TN5FlQSxJ3MEbQnT8kWFvLeyuMy3DdhsSCf51APh9kfPLkD8lT3yLXuVGVNVjOY3b5BtBixvXztiP6sYidKfCVQGf5na3naW90WHC+V7Vi4LiFpClQDjABJMLtIG42mPCD3mbTKjKmqxnHcqMqayoyqucrmHcqMqayoypnGYdyoprKimcZhrOuX+f/wDamt/v3/VXTWVcy89b8T1gP+/f9VVwc7yf8FaLu2UZn9/SkT604bfnkfvpS6cbST93+vur0TpQ210eU9q9Nz9/386fNlPIn7qbNseUfooSeI3oD91DPNG/kPurwg7e79xUgTckHt+/vryZ71I1d4uQTGywIHlJP6SaZU0A5Zu9vWdqyHR6gY9zHoP0VjS1b6UfHaqTV0Wg7MyVLVy9aNq2svdZUA2Hf2pPkAskneKyjh/yUWkUB7txm88IUfZkCaX8nekEsT9VQAfe5M/bC/nrNXWN58q8aviJwlkhserSoRks0jAOJclafT4tNzZ1iSCJBB3gCtpcav3FsXDZVmuBSVVYkkeQy2k9t6wzmy6Ol2+sn/6IH3gxWZ67XraRrjmFUSx9B67+VI1pSSb3d/8Aw87xGKpyiooqLmr1tvTuQFu3+q8BkJQIQWVVFuGKgwgY7+ZqRxDiWrW6enaDWlt22jDJ2duvmqnqqox6dnY7Hqdx3C7XM2nIU9W2uS5rkygtbh2DqCd0K2nYHzCk+VParjdm1vcu20HfxMBsVZvP8m25+CsfKr6j+k83M+Cnt8b4iSP5tbxm0C3jBIbVXLdxlXKY+bqlyDupbfLtUjQcS1zKpuWrSHxZLgxkC0jrB6u3jZk7H2fKrF+NWQwU3UDFsAuQktucQPWAfuPoaH41ZChzdthSuQbIQV28QM7jcffTVf0jP5ELS8V1jW2ZtOiv1kVUZiPoms23ZnZcoYXGddgR4Y39oxDxvXm3IsIHKWzDW7hCuVU3FODnISTBHaDM96ub/GLKEh7ttSE6hBYCEhzmd/Zi25nt4T6V5a4zZacbttsRJhgYGTJJg7DO26/FSPKiq98oz+RXarjGtAuFNOhgrgviygqxYsZwbssAN6qfJqePFtXneA0wKpbvG3vibtxMOku58CuGIk+at2ABZ/8AjFp5I69qQcSM12aXEd+82rn/AMG9DSxx2wdutbnM2/aX2xlK9/aGD7fkN6Gmo/p/2M3kQl4nrDt00XwMVY2nPUcF4BXqA2RCofEWyz8o3a1fGNapxWyjQiS3TcDMtZyKgXCWQLcu+GQwNo9wRNi3HrAVmN60FScjmsLADHIzt4WU7+TD1pz+FrUMeokIcWOQhWmIO+xnaPXamq1/xGfyKheN64sq/NgMktySphLjGxmdrnjQC5eMSrDokb5LKxxjW7D5up23aCNzbnwrmTAYGQT5qASSSJzcw6cEg37QIiRmv1unHn59a1H94n4QpScf05JAvWiQoYgOp8JCENse0XbZn8tfUU1H9IzeQ3wzimoa89u7Zi2ACl0AoG8FomUYkiXe4AMiRgQR2LXGdRbGpV1VkYMrAMrKQQykSCCNiCDM05lWcqtyjmPZ0Z0zlRlVdQjMPZ15TWVFNQZhjOucecsRxPWFhIN5vX3V0TlXPfN9gtxHVdt77x+/31bwyeacv4L4Z3bKC5oohhMevlSLlyffU/oehMDuPQ+8VGYQNh9817VztI7Hb40kKaeKk+tJtrv76kHosGJ22pLb7e4n4wCYHxIA+2pH+VMt379hP6qA87CP32rxEnYCTBP2UkinbOUEDzj3dvfUgZUdu9ZDwpRNUaLvBq94babyE/v/AJVSfQtDqbO5FuYq8x4nAXfuUQsfzH89Xl3UnG2B53BO/wCX2rBOCXDadTgdjv8AA7ED7zFXbcVTBMmjG4TB7jxFlJC+RmJ+yvCrU26lz36FsiDmDiX0LKY8WoRQP+pT+YRWf6m0HUq24Pfy/RWqXyv3VmMFuFvP12Jk94ArauVZV3pKKXXf+jwfF5fPFrzKpuVLBuMxzIKYYZsFAJvk9jJ21NwAHZdsQIr3+KOlxZemcWV1IzfcXQ6ufa2JF24J7gMYirTKjKuf4qf1M8fUlyQ9PwGyjm4qtmXzku7eIdWPaY7fTXNu249BEazyjpUELbI7fXedsAN8vRFH3+pq1yoyp8VPljUlyVnFOWLF/qEgrcuadtN1ATItMtwY7mCJusYPchSfZEIfk/Slw5tsXEkMblwmS15iTLbmdRe7/he4RbZUZUWKmtkxqS5K25yvpm7oTKBD47niQdXwv4vGD17s5TllvMCFWOW7CMXVXVi5uEi5cHiZrjMYDRBN65I85H4KxYZU3fJxbHvBj4xt+enxM3tmY1Jcle3KelKMnT8DFyRk8ZXUwcjxeEkb7eZLdzNSV4HZCMgU4s4uEZNs6v1FZTMrD7iO0DyFVPAbOrtXCL7NdQ2rCqcl8LL1+ozgmSxAs5EAyWESAYh27fEFus/tJlqQqFlPgbV2mtNBI+k+bm8FBOIwUEjIiujNJu2de5fe9sxevy1py2RVs5LZdS4GyY2WJLBpJ/m9kd+yR2JBat8o6VSSttlkIsLcuKItiyqiA0bDT2h8FP4TTB12u18XOlZUkBcMzb8RiWgC57+xI3EZAHIL1ms1o6nTtgwRh/V7gtEibgnwwWDYwdlyopVPrXuSs31fcu+G8PSwgt28gihQoLM2IRFtqFyJgYoNh5ye5JMrOsY12t14H0dlSeoJBNuOl0nJNsm5JuZhBDBRJicZcFy5rmLApbC9RgsMVOAuti7FXn+qwOI3MGYyhaNN7uS9ytm920ZPnRnUDhT3DYtdYBbvTTqAGQLmIzAMmQGnzPxNSsq53Us7GbY7nRTWVFRqkXGprSXOvCLi3795gnTu3nFuSZYh3RoAWCV6ZLSQAGTclordU1jfEeSEvM5e9dxYlsIslVJNw+DK2WBBvXPFM+LvsInw7F06M26j2sbYepGDeY1bZ5TvlLbWwSbltbkQ6qEZVcTcuItuYddldoMjyrz+KOpPfTumwJye0sZbhjm4xBgwTG6kdwRW09FyUttWQXrhDW1t+K1pTtbAW2X+h+kKoMR1MtiakDlpoIbVX3yCqSy6fLFCSoyFoMQCT3PmfUz7D8Ww3L9mdnxNLk1COUNVMC3O8EC5akE4QGGcqx6luFO5zWAZFMcQ4PcsR1UwyXMSVMrv4hiSB2Ox3HmBW5f4rjIt1rmTEMfBYMsothTBtRI6NuD3BQHvvULi/IFvUhRevX2CiFgWVgERErbBiPfvAmYER+rYfl+xPxNLn/ZrJ+TbpZguF0q1xG6ecK9ooHU9VEDH6RYC5ZeKJinbPKGotXQ3RJ2xAN2xJuGWgAvMgI/cbYsfKtj2ORAmeOr1Q6lx7rbadvpLhUs4ysnFpRSCIxjaJMy35SDXuqb94gMzi3FkWwzLdWYFuSQL77kkttllAqf1XDfU/Zj4qlz9jVeq5SvmbjWCimWLG7ZRVChiYyYSIVjI2IBKyASEpymzWDeQjphGdmYx7LYkCB7R3IHorHyraOo5NLrg2r1JUAqBjphCsCpUY2QQuLMAOwnaIFIscioqC2L982wHGB6RWLhBeQbfinEd58wIkzH6rh/qfsyViqXP2ZqK5wNjZ6wK4C4EPihwfCS2PmoNy2pM7G4g89sk4Fy/dNtbiwVLFF33ZwAcR5TiS3fsrSRtOcHkNMBbXUahbQEdL6I2z4xclke2QzZgHI7iBBipXDOU1sQEu3SoJOJ6ZG8d/Bv7I/OOxIKXiuHa6/ZkrFUk73MY0/BrsgMrAkSN13GWMgzBEkbzG89qsLHDXJjDYwBuhkYlsiZ9khT4uxgxWRJwhguPXuYwBGFgbDsBFvYCdh5eUUq1wfGIuP4QFBK2yYAKgElNxDNsdt5771xyx2Gfd+x0w8Spx6P7Mx99KUx8JUE7du4iQRMg7jv61mmVV93h2YAe47YkkSEHeJ7KPQfdU2a83FYiE2snTzODH4qFfLl7X/oXNE0iaJrk1DzLi5omkTRNNQXFzRNImiaaguLmiaRNE01BcXNE0iaJpqC4uaJpE0TTUFxc0TSJommoLi5omkTRNNQXFzRSJr2moLiKKKK5gFFFFAFFFFAFFFFAFFFFAFFFFAFFFFAFFFFAFFFFAFFFFAFFFFAFFFFAFFFFAFFFFAFFFFAFFFFAFFFF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02" name="AutoShape 18" descr="data:image/jpeg;base64,/9j/4AAQSkZJRgABAQAAAQABAAD/2wCEAAkGBhQSERQUExQSFRQWFxgXGBgYFxcXGxgXFRgXFxcZFR0XHCceGBojGRUWHy8gIycpLSwsGR4xNTAqNSYrLCkBCQoKDgwOGg8PGiwkHCQpLCwsLCwsKSwsLCwsLC0pLiwsLCwsLCwsLCwsLCwsLCwsKSwsLCksLCksLCkpLCwsKf/AABEIAMIBAwMBIgACEQEDEQH/xAAcAAABBAMBAAAAAAAAAAAAAAAAAgMEBQYHCAH/xABKEAACAQMCBAMDBggLCAMBAAABAhEAAxIEIQUGEzEiQVEyYXEHFCNCgZFSVGKhscHT8BUWFyQlM3Jzk9HhNVNjdIKjsvGSlKJD/8QAGwEBAAMBAQEBAAAAAAAAAAAAAAECAwQFBgf/xAAxEQACAQIFAgQFBAIDAAAAAAAAAQIDEQQSEyFRMUEFYYGRFCJSofAVMnHBBrFCYtH/2gAMAwEAAhEDEQA/ANhRRFLiiK/O9M8ERFEUuKhani9q3dW07YuyM4BBjFPaMxAj41eFCU3aKv328iUmyVFEVG4TxW1qbQu2WyQkgGCN1MHZgCN6mY0nQlTk4TVmtmns0/MWYiKIpcVBPGrPzj5tn9MUzxg+z8YifdM0hh5zvlTdld2XRc/wLMlxRFLxoxqmmQIiiKXjRjTTAiKIpeNGNNMCIoio/FeKW9Naa7ebG2sSYLe0Qo2UE9yKRpONWbt65ZRw1y2FLgA7BhI3iD5du1axwlWUHUUXlXezttbv6r3XKJs+pLiiKXjRjWWmQIiiKXFEU0wIiiKharjdq3fSwxPUdWeANlRfrOfqiQRPuNRDznpOjcvdUG1budJmCsRn7oHiBnZhIPrXTHw/ETScacne1rJu93Ze7VlyWyvguIoiqJOe9EbDXxe+jVwk4uCXIkAKVyO2+w9aXc510amyDeAN9VZPC3ZzCltvBJ9YrX9Kxl7aU+6/a+277dl14GSXBdRRFLioHFOO2NObYvXFU3GCINySTt2G4X1bsJG+9clPDzqSywTb4SuyEmyZFEVVajmzSpqRpmugXSQIgwGbdVLRiCfQmpKcbsnUnTBwb6pmUg7Lt3MRMMDEzBBraWArxV3Tla2bo/2/V/Hn0GVkyKIqnuc46UK7ZkrbuizcYKYtsTjLEx4J2yEiruKpVwlWlbUi1flW4f8Aa90HFrqIiiKXFEVjpkCIr2lRRTTA7jRjTuNGNejpGlhrGtbfKTYe5rtLatmDetvbJ88GYZx/0gj7a2djTNzQIzq5RS6yFYgSAe4B7ivR8NxHwVfWy3spJfy00n6PctB5Xc0Bb1jrprOFwp9DeYfStb8QvNBEe00TA86vbfHmfXJcts6nqdN8rpyf6OGJt9lSZg+sedbXblvTGJsWdiSPAuxYyY22k70tuAacvmbNrPbxYLPhELvHkNvhX0lbx+hVzXou7U+/1u+/Nv8Ae/Xc21Ea25C1+ofVaMXWlDp7uJzY5gOd7gJ9oHaoGp4kf4WOrwuYDVdDqfUxC9GPd2LVtuzweyhUratqUBCkKAVDbsFjsCfKg8Gs4FOlbwZsiuIgtM5RHefOuT9Zo69SqqO04uDSdtm2367r2K51e5pfhfH9Qli0924cPm+rFti7EsxJUB5PcXCAPcab03EWVLy/ObjLOjOQutsWH0uLTtBZp9Psrb3FOUNNfsm0baKvkUUAqcgxx22kgSPOqvi/yb2LpDW4tMOnIVRi3TbLdfUyd69Kl43g5tudNxu+yVrKakvO/VflldTia2ua66YsC8Tphe1IsPcvNbUhccGNwd43IB2lj6ipNniWpfUI1zUILlv5sUZrzIGQhZ6axF0OZy+O9befl/Tm10TZtG1M4FFKg+oEbGi7y/p2wLWbRNvZCUEqPRTGwrmfj1B7aPaS7d3e/Tq+kueu/QjUXBpTTcXugXvpn8VrUAgXWcyrjHJSfo9tgR3++pvC7+u1F246m49y0+kvG0HYTbxaFE7TiyT67mtvLy9pxlFiyMgQ3gXcHuDtvT9nhttGLKiKxUKSAASq+yCfMClb/IKMlLJQV3zv3Ttzayt14tboRqLg1brdS1zgOpZy09c7MZKjrp4Z93aqvPpWOncdreoHELYvuGwY2rqOcgRGKkCY7bA1uM8Hs4Nb6VvByWZMRixJkkiImd6quYuS7Wq6ZhEe3ctvlgCXW3IFtvMrB/NVcL4zRjmpzhaMqkp7drqKS6brZ+tn2EZo1lpeZ7umNp0uC5bt/OQnVdgLltXhQCO7en7inbHF21DNa6l4Nc115wodgVtC2TEjsASBHurbB5d05CL0LMJsgwHhH5O23YU5b4LZV81tWg+/iCgHfv5VWfjWGd5Ro2n82913ba7dmyc8eDSo4m5tBrmovJctaa2+n8bS1w3SDA+sSSQfcPQVYcK4tc/hNS11xOrZWXqsTDqTHTJjDInfy+wVtZ+XdOQgNi0RbJKeAeCdzjttPupxeCWBc6gtWhcmcsRlPrMd6vU8doTjNaL+ZSXVbZrLbbptd/8AZsjOuDGdMiniusNyMV01qJ7YHIv9neqHk/jGm09jibA2ylu/cuImxDW9ltYg9wTio+IrOdVy8G1aalWgi2bVxSJW5bJkA77EMZnee1OpyzpgCBp7IDCCMF3EzB29RXnLGUNNwmpNSjTTSdrZNn6u1010uVurGpdVwh7Nrh7vc6JvNqLr3SohbjKpTIezMbD7YqJxq5duWVuF9OX1dqyjWzIuyj+F7aqIAbAEntuwgbTu7V8KtXbfTuW0e3t4WUEbdtj6U2eBWM1fo2s0GKtiJCjcAH0kmvRpf5ElllOneSbfbpmc0ul7Xa/jKrWuy2ou5WcRGtHQ+bCwVgdYXCwb6vsRtMZd/OKx35VHsqNGzFBdGptmT7QtDIuf7OQSfsrYWNRNbwizejq2rdyO2Shon0mvBwOKjh68Kso7Rv8At2bvfq/X2M097moOY9Wp1164jKyfOdOTp8hleOHhuWz5Df4biZ2FR9Ld11vXXGGmufO7ti4SMhI6jn6VZnwrsoWeyjetxngGnzR+jazQBVbASqjsAY7D0qS2gQ3BcKL1ACoeBkFO5E94nyr3F4/TjTVNUU1kUfmb7JJdGrp23vd9FeyRpnXQ1By7ZKaTitp7BthbRME5YuibK3vmGmto8BYtprBb2jaSfjiKY5g5WXUWntqRa6rI10qu9wIZxYiO8Deri1YCqFHYAAfAbCvL8UxkMbFSStJyu1u7fLGPV8tfZFZtSQnGjGncaMa8PSMrDWNFO40U0hYexrF9f8pXD7F17VzUY3LbFWHSvtDDuJW2QfsNZdhXMPPq/wBKa3+/f9Ve3h8NGo2pHXCmpdTdP8rPC/xk/wCBqP2VefytcL/Gf+zqP2dc8tSYrs+Apef56GujE6I/la4X+M/9nUfsqP5WeF/jP/Y1H7KueBXsT7qfAUvP89BoROh/5WOGfjJ/wNR+yoHys8L/ABk/4Go/ZVz2RXoFPgKXn+eg0InQX8rPC/xk/wCBqP2Ve/yscM/GT/gaj9lXPTd6UtPgKXn+eg0InQn8q3DPxk/4Gp/ZV7/Kpw38Yb/A1P7Kuf7Y9DTifbUfAUvP89CdCJvz+VPhv4w3+Bqf2VKX5UOHHtff/wCvqf2VaIAO3pT6OQdjv7qh4Gn5llh4eZvdPlD0JIUXmkxH0N/z7b9OB9tZJhXOvDVydCSfbXb3yDXRPENUtm21x/ZQSe3b7SBXLWw0YNKJSvQjC2Xue40Y1B0nMVl1VpKhlNxch7VsGBcBWRiwxI3nxLIBMU8/GrAwm6gzDFZMFsGVGgeoZ1BHeTWOg+Dn02SMaMajJxuwyM4uoVVgjEGYdscFEbktmkAd8hEzSH5i0yuUa6gYQCDIgsbQAkiJm/Z28uos96jRfAyMmY0Y0z/C1nLHMZGQBBk4zljt4oxMx229RSLPG7DlQtwEsSBAbuGZCDt4TkrLBgyDTQfAyMk40Y1EXj+nLFBdRmD4FVljl49oUf8ACu79h03/AATC7PGrDobi3UKAqpYHYFwpSfQMHQg9iGU9iKaD4GRkjGjGodvmHTMqsLyFXKBT5MbhQIFPmSbijb19xryxzHpnCFbyEXCAncZSUAifIm7bAPYm4g+sKnQfA02TcaMai6Xjti4UCXFJcBl2IyVwxRhI7MFbE/WxaJg0nU8wae2pZrqhVZkJgkZIHZxIG+ItXMo9nBpiDUaD4GmyZjRjUG9zNpVnK/bENid/P6Se3kOjeBPYG24+qYNdx+3byAD3GRlV1THJA5Kq2LspYEqwGGRYggAkVOg+BpsnY0Y09hRhVdMjKM40U9hXtNMZR3GuXefv9qa3+/f9VdT41y3z/wD7U13/ADD/AKq9ihGzZ2RVjHppJWnIpDGusuEUpVpKmvQ1AKPuoFANAFAekURXsU50hUE2C2+1OofSm8BFO2rdQyR1F/f/ADqVYsg9u36/dUYIJ8/sqbYeO3l9u3xqrNoJX3J2itgXEnyZdxtJkR/lXRuo0qupVhIPcf8Aqud9FdCsg/LX85FdDcX0r3LNxLZhyIUzEGRvXLON2iuJj+0Y/gOzBGAghx3bYXH6jRv4fGAdu0bRSDy9Y8H0Y8Cuq7tsLrpcuTv4mZ7aMWMmQd9zNfpuEaxEAF9pFu4pk22Fy6bgxuy1osrMmTYzirECCo39v6LXzpcbqQrN19kGa9ayUBJtncWBeVigWWIjEEFa5HycuXzLBeAWRaNoJFuQwXJ/CVIKdPxTbxKgjCII2imb/KmneMrZJBYg53Mpa5auk5BpnOxZIM7YACBtUPW6LiJ1Ra3etrpZ9iENwj6DZWKQokXtjkYLbyydJGl0XEtupdt+0DChMcTp7YK725kXxcM+YP1RsJyPkZXyThylpcQvRXEI1sLLQEcFXQCYCsDBA2MLM4rDuk5dsW90SDIaSzsZDO4MsxPtXHb4saq7eg4nmMr9krmpOKKsoPmkqFIYgnHV7lj7YiJXCw1el1ZTV9O4A7I3zYnDFGwhCR05nPc5Fh6eghwfIyvkfs8Bso2SpBza4N2gO4cMyqTis9R5gblie+9Iscu2Etm2tsBGZWKyxkriFmTJUBEUKdgqgRAioA0PEczN60VnyRVn6S9sAQxUdNrUyzGU2iSS7pdBrlsuHvo90tZwcooAVcBdyVQJkBidxJY44CIZHyMvmOW+UNKoQCyoCY4bt4cGtOuO+3jsWmMdysmZMml5Q0tsIEsgBCGXxOd0FsJlLHIL0bUBpA6aQBiI94XpNYLoN+6rW8WBVVUAsWkN2yBAgAZEQd5IkxOG6DiAwF68CMiWx6QaCtoAD6LHAML5iMiWTcAEVOV8iz5LHTcu2LfSwtgdJEtp4m2S2CLYMnx4hmgtJGTR3Movcs6dsg1sEMbhKlmxm8rLdKrOKlhcuSVAPjf8IzXfNOIAoi3pYWZZ7i2sDdIvCGCWwWAbpGFK7Deexe/g/XBSRfLOLVwBWFlVN0uDbLFbRIASRI22BxmmR8jL5j1/k/SvllaBybI+JxvFwECG2Ui/elRAJuOSJY1I0nL1i07vbTFnILEM25DXHG0wBneuNA2Jc1VDh/E/EevaBBfDwpg0vqihuDDIKqNpBCtPgeSe7TNFo9YNQhe5NgJDK3TLs/0niJS2o2+i7R57bSzI+RlfJc40Y07jRjWeQrlGsaKdxopkGUciuWOf1/pXXf37/qrqqK5V+UH/AGrrv+Yf9VdsFZm1jH2NINKakitSUAr0b15jUnRaB7rqiCWcgKPj6+4Dc/Cl7EjM0q2hbtJ+En49q2vwv5ObNoKLgFy5EmRO588eyr6TufU+WS2+BqbUWwGY7T5T9nf4VwzxsF0OhUJM0IVInYz+ilI1bm1/KBuyly0sRs0eLLyjzrBOPclPayZAYTZ18x7xJMqf3irwxUJu3cSw8krmMinlWm1WKfRvhXSZJBB+FSrceZ91Rp++lqnoZNQXWxZ6L+stj8tP/IV0pxO1ca04ssFuEeEmNt9+4IBiQCQYO8HtXNXDlbqJ/bX7fEPWuleM642LFy6q5lFJCyRkfISFYj7FPwNZtCtvYx5+HcS6twi8gtHDBSVLAD5rmJ6PtHDVgN2HUUwdsUHg/EWUB79ljGn2KqV8LaY3i30YLMenqIIxH0g2UgFZ6c7WIh8slRnuYJcdbeLXlIYlFIOWmvLuo8SwdysyNVzTathi63FCNbR/CDi95raIhxJk/SodpEHvU2MBrgnAntsj3GllsrbOMKGaRkzhQFMC3bCwoCy8e1V3FUem5109wEoLrBQ8nptsUuPbIM9iWtPE+nvivW5ysgsGW6AvSk4ggde8dOg8JJJ6quuw+qT2IJhxFi7iiKpW5z0wAJZhLW0EqRJvXFtrE/lMJHcDeKeXmW2bKXgl4q7og8IBm4VFs+IjwsXXceu8QYjKRYtIoiqK5ztp1W4xzAtF8/DuEt9TO5AMlB0bm/c4mATXo510+ZQdUuGK4i2STD37ZZY7qG0t/wB/g7biWUWLyKIrH9Rz7pUJVjckGI6bbmNSQF/CJ+Z3gImTiPOl/wAc7LLqemrs+mTN1ZSsglwI2J3Nto23EESGBLKLF7FEVRaXnG2yKzoy5BmAHihQboUXJClLhFlskjwtKk7TSNbz5prQJJuNiAxCoZA6eoumZjcJpbxI77DbxCmUWMgiiKx3UfKBpUynqnFiuyHcL85yYfkg6PUD1+j7EFSbXh3HLV+5dtoZa1GXYggvctgqVJB8dm6pHcFTIFMosTYoilxRFMosIivaVFFMosKiuWefl/pPXf8AMP8AqrqeK5e59t/0nrf79/01r0LtGJstJFTHTamunU3IEItZr8nujbqtcAlgMU9ATuzfEAfnNYeNqzz5M+MY3OlBPn4RPuIP3/p9KwxDapuxrSXzGyuHWAtuSDvuzE7sfMnzqTZ5o06QuN2B2K2nKj4wPCPeRFSHx8AjY7RUZ+EqrZBnj0zaPfsTG/avncybbZ68YRaSZbNrkYZbGfOqfW2RkWKyCuLfAnY/ppriXDhcRVGMb7EZKfcRIB2qJobAsI+ezQMRkcYBM+0diQPzVeKT3uWlBRi7GqubuBpY1FwW28BYlRsIncgb9gTA+7yqjtpvWRc9XkbUeA7RJEzB9Puqgtr8a+hpNuCbPJnH5thwJvv286l2LAntSbNqCd/zVK6Bo5HRTpPqP6Oz9IkfhL/5CuldTaRlYXApQiGDAFSPRgdiK5z0Nnxp/aX9IroTjfDBqNPcsmIuKVM7iD3Bj3Ug7lMVG1j1OGWfDFqz9GCiwi+BWG6rt4QQew8jQvBrAxizZGIULCL4QjB0C7bBWUMAOxAI3FY9peTL1l3azq3XO6bjZAMWDWtNbIediZ07mQFI6mxEGbbTcGuK+nZrzN0rQtsC1wBmAhrhAeHLbf1gaIkQSZ0schI1XArFwENat7hgTiAYdiziQJhmJJ9STPen14fbAAFu2AAoAxWALZyQDbsrbgeR3FY8/LuoVHy1rx1jezZnXBBuLfhYLgsHuNwd+28c8s6o+K3rWuIzQVLuAidS2WFt7ZDEhEe2CxJ8UzkDksDJTwizll0bOW3iwWfCwdd4nZwGHoQDTlrh9tVxW3bVcs4CqBlM5QBGU7z3msc0/LOsxtg6x1C9DJZZ8uhcts3jb6SbiIVMtBzMg96VouU9Smmv2m1t57lzS27K3WLTbuolxWurDbEl1P4Urux2hYF6OD2N/obO7i4fAu7jcOdt2n63emtNy9p0VkFm2Va411gyhpuO7XC5ymTkxj07CABVPruWdT1HNrUt03KAIz3pW3OnyAYXJyi1eIcDKb/eF3TY5V1Bt4vqroJtdMlbl2RAVZVi3tbF8yM5YjKKAyE8MtEybVqR54LP1x6f8W5/82/CNerw+2AQLdsAiCAqgEEliDtuMmY/Ek+dU13li81kWjqrx+luXGfO4rsHS4FUNbZSii44eF2AQKAPKHq+TNRc6itrbuFxLiY+LwC4l5DhDAHe7baXyjpeGJ8KwL2zwvTu/WVLTsQVyEMIJbOPKSWbI9z2NO2+DWFELZsgYlIFtQMDMr29kydu25qltcr3xjGqcKDOINwj+te5jLOWxCPhE+S9gAtL0vLF5LF2386vuzi2A7u5ZemACFIMiVUCRuTLGSSSBb3eDWGnKzZbJg5m2plwIDGRuwG096ds6G2jMyIis/tFVALRJGRAk7s3f1PrWO/xT1GBX53dJwtJkXvSFt9PNRFzu+Dk3TLzcO5UY1kumtFUVSSxCgEnuSBBJ+NLAXFEV7FEUsQeRRXsUUsD2a5o56s/0jqz/wAd/wBNdLTXOPOg/pHV/wB8/wCmqzZpBXZijpTN1YE+k1YalkUbmD6dz+aqriOtDgBVgCoi2yZJRGbFs3MtpYAN/wBIkP8AdKn4A1lXIGrwvyTCKqhh28TMEB/OWn0msQ090owZe4/9H7wYqbZu4NkmwI7HcQe6N6jy/wBatOOZNGcXZ3OhLWryxNSNXelcTMEeUz+btWJ8pcxDW2CFBXUWQM175r5XE9YPcd9/eJt14tE9QR5Sskbeu21fNVacoyaaPdoNSSaHdBcxbE3HaJ2YQRPnuJPY71X83XMdG7nckwN/fA/Sac1HG7VtSzO2IBYsROIHffyrWvMXPTagIvTKWxuRPiM+vlt6V0YejOcrpbIriasYbX6lQ+l3Hv8A005Zsnt3jzqRbdbglTI/QfQ+hr1Fr2MxxxppDloe7tT9u6Cdv3ivLabUhNOZ3/f4VTZnV80bWRa6JfGn9pf0iugOKaRrtp0VzbZhAYTtvP1SDB7GCDB2IO9c/wBiycrePfJZ+8Vv7i+ra1Zd0Eso2kEgSQCxA3IUEsQN4Bq9Luc2OveN0UV3lG8z3G+d3AHIAQG5iiG1Yt3An0k5E2WZWJOJckd2y9t8q6lS4GscW2DDHEkibt64sMzEghbqLPn0h5GBI0XM03bVk43jcki7aEIRF1gwUsx6YFoIXyIzdB9bZgc92yXCoWZAxKqwZvAVUjEbzLR9lbnniF5S1A6ka24Sy3QhYMcDcvXrikgXArBVuW1iB/V7QCAtxwPhtywrI97qrk7KWBzHUvXbkMxYhgqPbQAARgfIgLVXOeFCZdFiekLgTIZMzKGRACPNmFvL/eHGmR8oSBriNZuC4i3CFUhg5tXdTaYKYECdKTkQB9JbBgsAQMumiaw7WfKEEW5/N7wKLqDHhy/m3zmSB5r/ADWC0wDetDfKRJv83Pb0xumy7srX5X2CVsI92QviILImykzJAMbwBlE0TWHav5R0ttcXouxR8RBjMhdScEDAE3SdK4CRuXtwSGmrC7zYLZUXbeOVy5aBVsvFbIHYgEyTsBJ91AZDNE1S6HmQXPm3gw+cWlugOwUjJQ2CiPG4ncCIAmqy/wA/Ytj811BOTKIxORHzwAjfYE6Pu0R1VJgTQGWzRNYq3PMMZ018KJ8exBAa0vgCyzGbjeECRh+Usv6rm4pYt3fm15i/Vm2pQshtZCG3iCwCkgkCZJxBIAyOaJrH9Fzgly8tkI+ZuMh7EKAlxwzR2npRBg7g7jer+agHs0TXk0TS4PZoryaKXAma5m584if4R1qqAMbzyfPcj/MV0tNcuc8f7V13vvv+qqKzKqTXQx9p71HCzU+6f9f11EuWj9s1oQIC05YuR2/0+2vMfWaUoAqSTIuT+NnS6lLy7RIZYkQwKn3kbz9kTW2r3G9HesDUs625OJAklnj2UAGTH3Yz5xG9aHFyO1ZFy1x0WHKuA1q4RIJbwXF2VxBHkcTOxET2rixOHVT5l1R1YerleXpfuZXxPhfz9bq2w4KIXtgsd3QggOJK+ISvnEgjtWt9TpoKtuQZ2/swfzz+Y10Bylw18bt253chQAABik+yAO2+0envrXnyi8qmyWuoPo2bI/kOSQR/ZJ3+O3pWOFrq+R+h0Y2Cz/L2NfaTUtbJI8xBHkfiPvq10vFQSA4j3jt9o8qqykQffRbslmx279zsAN69FxTOKFWUOhltlQezofg07fZUy1ZHkQawm8gLeDsPre/3CpOkuuvZ3n+0Y29ZrB0b9Gd1PHZXvEzjSbOn9ofpFb14lrDatM4UsVHYe8gbmDAEyTBgA7Gua+FcbudVAcWGSj0O7D7PzV0tqdUttS7mFXcncx91RCDh1M8biY1srj2uY9d5zcX1tfNywYSbquTaBnTiMumCf69vL6q/hHCPY5/dntKdJdVbjKMmJBAZdIQwXCTvqj4djFlyYggZPY1qOoZWBDTHlJBgiDvIOxHkacN0RMiPjWuY8+5i+k55e4VC6Zva8TFnChCdNiyzaksRqvYYKQbN0H2ak6Dm57ptj5u1sOU3uMVEMN4hCS0yFBAyxJkCJv8Aqj1H3/v6j76Y1PEkQorHxOYUAMxMEAmFBIUFhLHYSJIpmFyDyxzQustI3TuWrhUM1tx7JKoxhgIYA3As7GQwIBUgXU0zmsz4ZIG+0x5fZ4vz++vRdHqN/fUXFz25YVirMoJQkqSASpKlSV9DizCR5E05NNC4D2I+/wDf1o6w33G3fft8aXFx2aJpprwHcgfE0G8PUff+/oaXFx2aJprqj1H3/v6j769FweopcXHJomkTRNLkXFzRNImiaXFxc0UiaKXFxvKuYedz/Smt/wCYf9VdM5VzJz9f/pLWSAPp3gxEj3+vuP2fClGV2ykXcpb9z08/1f6U0HpgN39/66UGkx27Afv9tdBoLe4PjXi3fUU26UtUPlQk9DU9aYefamWUDz+794pw21CKwaSTBXzG0+W8dvvoDdHAvlMsWNBaN1y95QbeCQXfD2WaYCErEkwJmJ2rAea+er2tMPilsbi2u4HxJALn37D0ArEzqT2oV+xO4kbTEj0kdp9awhh4QlmS3NHUk1YC5PlsN6k2bcgyf0b/AB9KsOMDThba2DPUUOwkMyH/AHdw+oM7e4HzqPpOFk/+4rXMrXKW3GLSElR2WdgPONz+avVvZSO1WA4QR2L7CZkGPuAPn6VWWUn1NWTT6Bpos+FIBct/20/8hXTfFtGt6zctOYV1IJ22Hn7QI+8RXMOiUi5bj/eJ/wCQrpviWjW9ae2xYBhEqQCIMgiQRsQO4I9Qawqys0ZzdrFenAdOq6dS8/N7j3kkp/8A0W6pHbw2wLxxCwFwSNlqPZ5UtDT29Nbu/Ri5butktt2dbSqE8gPbt2myIPskRvsw/I6ktN+7gytbxCWRjbNoWwFIt7EMC/mviIxqXpuVkR0db1+UTBRNuBJYkj6PYnKI7bCAKz1FyVzLki8O+T+1atKhu3SwW2pZTgCbVnTWQUXcJtpUPmQSd+0TbnJtgiyJYdBnKewdnvW9QV8SmPHatwwhgBsZM1c5UZVXVZGcxnQ8gWke1cLMHs3LjphATF3s9NGUghglnTWbQ9MchDBSqdD8nNm1btW1u38bdy3cAPS3az82wLEW5O2lQHf6zfk45RlRlTVYzmK8F+Tu3YXTnrXhctKmTWyEDlV0isCAvsMNFbBHmGeSSZFjq+T7Nxy5LBiXJhbZkvct3PEHQhoNoAT2k+YBFzlRlTVYzlJa5LsKMZZl6lm4Mxbdp0/Sxl2TN5FlQSxJ3MEbQnT8kWFvLeyuMy3DdhsSCf51APh9kfPLkD8lT3yLXuVGVNVjOY3b5BtBixvXztiP6sYidKfCVQGf5na3naW90WHC+V7Vi4LiFpClQDjABJMLtIG42mPCD3mbTKjKmqxnHcqMqayoyqucrmHcqMqayoypnGYdyoprKimcZhrOuX+f/wDamt/v3/VXTWVcy89b8T1gP+/f9VVwc7yf8FaLu2UZn9/SkT604bfnkfvpS6cbST93+vur0TpQ210eU9q9Nz9/386fNlPIn7qbNseUfooSeI3oD91DPNG/kPurwg7e79xUgTckHt+/vryZ71I1d4uQTGywIHlJP6SaZU0A5Zu9vWdqyHR6gY9zHoP0VjS1b6UfHaqTV0Wg7MyVLVy9aNq2svdZUA2Hf2pPkAskneKyjh/yUWkUB7txm88IUfZkCaX8nekEsT9VQAfe5M/bC/nrNXWN58q8aviJwlkhserSoRks0jAOJclafT4tNzZ1iSCJBB3gCtpcav3FsXDZVmuBSVVYkkeQy2k9t6wzmy6Ol2+sn/6IH3gxWZ67XraRrjmFUSx9B67+VI1pSSb3d/8Aw87xGKpyiooqLmr1tvTuQFu3+q8BkJQIQWVVFuGKgwgY7+ZqRxDiWrW6enaDWlt22jDJ2duvmqnqqox6dnY7Hqdx3C7XM2nIU9W2uS5rkygtbh2DqCd0K2nYHzCk+VParjdm1vcu20HfxMBsVZvP8m25+CsfKr6j+k83M+Cnt8b4iSP5tbxm0C3jBIbVXLdxlXKY+bqlyDupbfLtUjQcS1zKpuWrSHxZLgxkC0jrB6u3jZk7H2fKrF+NWQwU3UDFsAuQktucQPWAfuPoaH41ZChzdthSuQbIQV28QM7jcffTVf0jP5ELS8V1jW2ZtOiv1kVUZiPoms23ZnZcoYXGddgR4Y39oxDxvXm3IsIHKWzDW7hCuVU3FODnISTBHaDM96ub/GLKEh7ttSE6hBYCEhzmd/Zi25nt4T6V5a4zZacbttsRJhgYGTJJg7DO26/FSPKiq98oz+RXarjGtAuFNOhgrgviygqxYsZwbssAN6qfJqePFtXneA0wKpbvG3vibtxMOku58CuGIk+at2ABZ/8AjFp5I69qQcSM12aXEd+82rn/AMG9DSxx2wdutbnM2/aX2xlK9/aGD7fkN6Gmo/p/2M3kQl4nrDt00XwMVY2nPUcF4BXqA2RCofEWyz8o3a1fGNapxWyjQiS3TcDMtZyKgXCWQLcu+GQwNo9wRNi3HrAVmN60FScjmsLADHIzt4WU7+TD1pz+FrUMeokIcWOQhWmIO+xnaPXamq1/xGfyKheN64sq/NgMktySphLjGxmdrnjQC5eMSrDokb5LKxxjW7D5up23aCNzbnwrmTAYGQT5qASSSJzcw6cEg37QIiRmv1unHn59a1H94n4QpScf05JAvWiQoYgOp8JCENse0XbZn8tfUU1H9IzeQ3wzimoa89u7Zi2ACl0AoG8FomUYkiXe4AMiRgQR2LXGdRbGpV1VkYMrAMrKQQykSCCNiCDM05lWcqtyjmPZ0Z0zlRlVdQjMPZ15TWVFNQZhjOucecsRxPWFhIN5vX3V0TlXPfN9gtxHVdt77x+/31bwyeacv4L4Z3bKC5oohhMevlSLlyffU/oehMDuPQ+8VGYQNh9817VztI7Hb40kKaeKk+tJtrv76kHosGJ22pLb7e4n4wCYHxIA+2pH+VMt379hP6qA87CP32rxEnYCTBP2UkinbOUEDzj3dvfUgZUdu9ZDwpRNUaLvBq94babyE/v/AJVSfQtDqbO5FuYq8x4nAXfuUQsfzH89Xl3UnG2B53BO/wCX2rBOCXDadTgdjv8AA7ED7zFXbcVTBMmjG4TB7jxFlJC+RmJ+yvCrU26lz36FsiDmDiX0LKY8WoRQP+pT+YRWf6m0HUq24Pfy/RWqXyv3VmMFuFvP12Jk94ArauVZV3pKKXXf+jwfF5fPFrzKpuVLBuMxzIKYYZsFAJvk9jJ21NwAHZdsQIr3+KOlxZemcWV1IzfcXQ6ufa2JF24J7gMYirTKjKuf4qf1M8fUlyQ9PwGyjm4qtmXzku7eIdWPaY7fTXNu249BEazyjpUELbI7fXedsAN8vRFH3+pq1yoyp8VPljUlyVnFOWLF/qEgrcuadtN1ATItMtwY7mCJusYPchSfZEIfk/Slw5tsXEkMblwmS15iTLbmdRe7/he4RbZUZUWKmtkxqS5K25yvpm7oTKBD47niQdXwv4vGD17s5TllvMCFWOW7CMXVXVi5uEi5cHiZrjMYDRBN65I85H4KxYZU3fJxbHvBj4xt+enxM3tmY1Jcle3KelKMnT8DFyRk8ZXUwcjxeEkb7eZLdzNSV4HZCMgU4s4uEZNs6v1FZTMrD7iO0DyFVPAbOrtXCL7NdQ2rCqcl8LL1+ozgmSxAs5EAyWESAYh27fEFus/tJlqQqFlPgbV2mtNBI+k+bm8FBOIwUEjIiujNJu2de5fe9sxevy1py2RVs5LZdS4GyY2WJLBpJ/m9kd+yR2JBat8o6VSSttlkIsLcuKItiyqiA0bDT2h8FP4TTB12u18XOlZUkBcMzb8RiWgC57+xI3EZAHIL1ms1o6nTtgwRh/V7gtEibgnwwWDYwdlyopVPrXuSs31fcu+G8PSwgt28gihQoLM2IRFtqFyJgYoNh5ye5JMrOsY12t14H0dlSeoJBNuOl0nJNsm5JuZhBDBRJicZcFy5rmLApbC9RgsMVOAuti7FXn+qwOI3MGYyhaNN7uS9ytm920ZPnRnUDhT3DYtdYBbvTTqAGQLmIzAMmQGnzPxNSsq53Us7GbY7nRTWVFRqkXGprSXOvCLi3795gnTu3nFuSZYh3RoAWCV6ZLSQAGTclordU1jfEeSEvM5e9dxYlsIslVJNw+DK2WBBvXPFM+LvsInw7F06M26j2sbYepGDeY1bZ5TvlLbWwSbltbkQ6qEZVcTcuItuYddldoMjyrz+KOpPfTumwJye0sZbhjm4xBgwTG6kdwRW09FyUttWQXrhDW1t+K1pTtbAW2X+h+kKoMR1MtiakDlpoIbVX3yCqSy6fLFCSoyFoMQCT3PmfUz7D8Ww3L9mdnxNLk1COUNVMC3O8EC5akE4QGGcqx6luFO5zWAZFMcQ4PcsR1UwyXMSVMrv4hiSB2Ox3HmBW5f4rjIt1rmTEMfBYMsothTBtRI6NuD3BQHvvULi/IFvUhRevX2CiFgWVgERErbBiPfvAmYER+rYfl+xPxNLn/ZrJ+TbpZguF0q1xG6ecK9ooHU9VEDH6RYC5ZeKJinbPKGotXQ3RJ2xAN2xJuGWgAvMgI/cbYsfKtj2ORAmeOr1Q6lx7rbadvpLhUs4ysnFpRSCIxjaJMy35SDXuqb94gMzi3FkWwzLdWYFuSQL77kkttllAqf1XDfU/Zj4qlz9jVeq5SvmbjWCimWLG7ZRVChiYyYSIVjI2IBKyASEpymzWDeQjphGdmYx7LYkCB7R3IHorHyraOo5NLrg2r1JUAqBjphCsCpUY2QQuLMAOwnaIFIscioqC2L982wHGB6RWLhBeQbfinEd58wIkzH6rh/qfsyViqXP2ZqK5wNjZ6wK4C4EPihwfCS2PmoNy2pM7G4g89sk4Fy/dNtbiwVLFF33ZwAcR5TiS3fsrSRtOcHkNMBbXUahbQEdL6I2z4xclke2QzZgHI7iBBipXDOU1sQEu3SoJOJ6ZG8d/Bv7I/OOxIKXiuHa6/ZkrFUk73MY0/BrsgMrAkSN13GWMgzBEkbzG89qsLHDXJjDYwBuhkYlsiZ9khT4uxgxWRJwhguPXuYwBGFgbDsBFvYCdh5eUUq1wfGIuP4QFBK2yYAKgElNxDNsdt5771xyx2Gfd+x0w8Spx6P7Mx99KUx8JUE7du4iQRMg7jv61mmVV93h2YAe47YkkSEHeJ7KPQfdU2a83FYiE2snTzODH4qFfLl7X/oXNE0iaJrk1DzLi5omkTRNNQXFzRNImiaaguLmiaRNE01BcXNE0iaJpqC4uaJpE0TTUFxc0TSJommoLi5omkTRNNQXFzRSJr2moLiKKKK5gFFFFAFFFFAFFFFAFFFFAFFFFAFFFFAFFFFAFFFFAFFFFAFFFFAFFFFAFFFFAFFFFAFFFFAFFFFAFFFF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404" name="Picture 20" descr="http://t3.gstatic.com/images?q=tbn:ANd9GcSzENobfLbKjGtQ5EQrwD1Hy8RkTtSdXGK7p1tV2eJ51slRzO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556792"/>
            <a:ext cx="3816424" cy="4896544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83568" y="6093296"/>
            <a:ext cx="302433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Ханс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Кристиан</a:t>
            </a:r>
            <a:r>
              <a:rPr lang="ru-RU" dirty="0" smtClean="0">
                <a:solidFill>
                  <a:schemeClr val="bg1"/>
                </a:solidFill>
              </a:rPr>
              <a:t> Андерсен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0072" y="177281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Иван Андреевич Крылов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23528" y="15567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932040" y="17728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332656"/>
            <a:ext cx="5486400" cy="10238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Чей это портрет?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1. Белолица, черноброва,</a:t>
            </a:r>
          </a:p>
          <a:p>
            <a:r>
              <a:rPr lang="ru-RU" sz="2000" dirty="0" smtClean="0"/>
              <a:t>Нраву кроткого такого</a:t>
            </a:r>
            <a:endParaRPr lang="ru-RU" sz="2000" dirty="0"/>
          </a:p>
        </p:txBody>
      </p:sp>
      <p:pic>
        <p:nvPicPr>
          <p:cNvPr id="1026" name="Picture 2" descr="http://t1.gstatic.com/images?q=tbn:ANd9GcRmBYlGUpxPs1e4W399RANlTMiHbL6chhEzTxGFD_v0-ufTn81m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0005" b="20005"/>
          <a:stretch>
            <a:fillRect/>
          </a:stretch>
        </p:blipFill>
        <p:spPr bwMode="auto">
          <a:xfrm>
            <a:off x="1403648" y="2204864"/>
            <a:ext cx="5328592" cy="27118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332656"/>
            <a:ext cx="5486400" cy="10238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Чей это портрет?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040443" y="4869160"/>
            <a:ext cx="5486400" cy="1432031"/>
          </a:xfrm>
        </p:spPr>
        <p:txBody>
          <a:bodyPr>
            <a:noAutofit/>
          </a:bodyPr>
          <a:lstStyle/>
          <a:p>
            <a:r>
              <a:rPr lang="ru-RU" sz="2000" dirty="0" smtClean="0"/>
              <a:t>2. Высока, стройна, бела,</a:t>
            </a:r>
            <a:br>
              <a:rPr lang="ru-RU" sz="2000" dirty="0" smtClean="0"/>
            </a:br>
            <a:r>
              <a:rPr lang="ru-RU" sz="2000" dirty="0" smtClean="0"/>
              <a:t>И умом и всем взяла;</a:t>
            </a:r>
            <a:br>
              <a:rPr lang="ru-RU" sz="2000" dirty="0" smtClean="0"/>
            </a:br>
            <a:r>
              <a:rPr lang="ru-RU" sz="2000" dirty="0" smtClean="0"/>
              <a:t>Но зато горда, </a:t>
            </a:r>
            <a:r>
              <a:rPr lang="ru-RU" sz="2000" dirty="0" err="1" smtClean="0"/>
              <a:t>ломлива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smtClean="0"/>
              <a:t>Своенравна и ревнива. </a:t>
            </a:r>
            <a:endParaRPr lang="ru-RU" sz="2000" dirty="0"/>
          </a:p>
        </p:txBody>
      </p:sp>
      <p:pic>
        <p:nvPicPr>
          <p:cNvPr id="17410" name="Picture 2" descr="http://t1.gstatic.com/images?q=tbn:ANd9GcTFZR2TCf4Q3vFehTdboiId3q2UjD-XAsL44SllyBsAoyt8PRLX5Q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6037" b="16037"/>
          <a:stretch>
            <a:fillRect/>
          </a:stretch>
        </p:blipFill>
        <p:spPr bwMode="auto">
          <a:xfrm>
            <a:off x="1115616" y="1772816"/>
            <a:ext cx="5329238" cy="2711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332656"/>
            <a:ext cx="5486400" cy="10238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Чей это портрет?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040443" y="4869160"/>
            <a:ext cx="5486400" cy="1432031"/>
          </a:xfrm>
        </p:spPr>
        <p:txBody>
          <a:bodyPr>
            <a:noAutofit/>
          </a:bodyPr>
          <a:lstStyle/>
          <a:p>
            <a:r>
              <a:rPr lang="ru-RU" sz="2000" dirty="0" smtClean="0"/>
              <a:t>3. За невестою своей</a:t>
            </a:r>
            <a:br>
              <a:rPr lang="ru-RU" sz="2000" dirty="0" smtClean="0"/>
            </a:br>
            <a:r>
              <a:rPr lang="ru-RU" sz="2000" dirty="0" smtClean="0"/>
              <a:t>……………………………….</a:t>
            </a:r>
            <a:br>
              <a:rPr lang="ru-RU" sz="2000" dirty="0" smtClean="0"/>
            </a:br>
            <a:r>
              <a:rPr lang="ru-RU" sz="2000" dirty="0" smtClean="0"/>
              <a:t>Между тем по свету скачет.</a:t>
            </a:r>
            <a:endParaRPr lang="ru-RU" sz="2000" dirty="0"/>
          </a:p>
        </p:txBody>
      </p:sp>
      <p:pic>
        <p:nvPicPr>
          <p:cNvPr id="18434" name="Picture 2" descr="http://t1.gstatic.com/images?q=tbn:ANd9GcTY_oijHGAwGuAg7ZloMR-V-1xIbjNAEVLU7TlpOz5WHfrlYZO3g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31189" b="31189"/>
          <a:stretch>
            <a:fillRect/>
          </a:stretch>
        </p:blipFill>
        <p:spPr bwMode="auto">
          <a:xfrm>
            <a:off x="755576" y="1412776"/>
            <a:ext cx="4680520" cy="3455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332656"/>
            <a:ext cx="5486400" cy="10238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Как звали пса ?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040443" y="4149080"/>
            <a:ext cx="5486400" cy="2152111"/>
          </a:xfrm>
        </p:spPr>
        <p:txBody>
          <a:bodyPr>
            <a:noAutofit/>
          </a:bodyPr>
          <a:lstStyle/>
          <a:p>
            <a:r>
              <a:rPr lang="ru-RU" sz="2000" dirty="0" smtClean="0"/>
              <a:t>4. Пес бежит и ей в лицо</a:t>
            </a:r>
          </a:p>
          <a:p>
            <a:r>
              <a:rPr lang="ru-RU" sz="2000" dirty="0" smtClean="0"/>
              <a:t>Жалко смотрит, грозно воет,</a:t>
            </a:r>
            <a:br>
              <a:rPr lang="ru-RU" sz="2000" dirty="0" smtClean="0"/>
            </a:br>
            <a:r>
              <a:rPr lang="ru-RU" sz="2000" dirty="0" smtClean="0"/>
              <a:t>Словно сердце песье ноет,</a:t>
            </a:r>
            <a:br>
              <a:rPr lang="ru-RU" sz="2000" dirty="0" smtClean="0"/>
            </a:br>
            <a:r>
              <a:rPr lang="ru-RU" sz="2000" dirty="0" smtClean="0"/>
              <a:t>Словно хочет ей сказать:</a:t>
            </a:r>
            <a:br>
              <a:rPr lang="ru-RU" sz="2000" dirty="0" smtClean="0"/>
            </a:br>
            <a:r>
              <a:rPr lang="ru-RU" sz="2000" dirty="0" smtClean="0"/>
              <a:t>Брось! — Она его ласкать,</a:t>
            </a:r>
            <a:br>
              <a:rPr lang="ru-RU" sz="2000" dirty="0" smtClean="0"/>
            </a:br>
            <a:r>
              <a:rPr lang="ru-RU" sz="2000" dirty="0" smtClean="0"/>
              <a:t>Треплет нежною рукою;</a:t>
            </a:r>
          </a:p>
        </p:txBody>
      </p:sp>
      <p:pic>
        <p:nvPicPr>
          <p:cNvPr id="19458" name="Picture 2" descr="http://t3.gstatic.com/images?q=tbn:ANd9GcQnhHpPGS0pJg8Mj1OIF_18RBNXKZL8gUdnMQYhk8wWPrXqdJ3ZAw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585" b="1585"/>
          <a:stretch>
            <a:fillRect/>
          </a:stretch>
        </p:blipFill>
        <p:spPr bwMode="auto">
          <a:xfrm>
            <a:off x="755650" y="1412875"/>
            <a:ext cx="4679950" cy="2880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332656"/>
            <a:ext cx="5486400" cy="10238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Верни предметы в сказку</a:t>
            </a:r>
            <a:endParaRPr lang="ru-RU" sz="3200" dirty="0"/>
          </a:p>
        </p:txBody>
      </p:sp>
      <p:pic>
        <p:nvPicPr>
          <p:cNvPr id="20486" name="Picture 6" descr="http://t2.gstatic.com/images?q=tbn:ANd9GcTnk5LJ0yDiDZdz2--Zn3DzAq0zxkvi9Hcu7fXTClV3t_qscbgh3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556792"/>
            <a:ext cx="2808312" cy="2088232"/>
          </a:xfrm>
          <a:prstGeom prst="rect">
            <a:avLst/>
          </a:prstGeom>
          <a:noFill/>
        </p:spPr>
      </p:pic>
      <p:pic>
        <p:nvPicPr>
          <p:cNvPr id="20488" name="Picture 8" descr="http://t2.gstatic.com/images?q=tbn:ANd9GcSSubZGn7T27AImkqYpzwIE1fi9uZotkLxvU7yb6WL0sqMLsKHiAg"/>
          <p:cNvPicPr>
            <a:picLocks noChangeAspect="1" noChangeArrowheads="1"/>
          </p:cNvPicPr>
          <p:nvPr/>
        </p:nvPicPr>
        <p:blipFill>
          <a:blip r:embed="rId3" cstate="print"/>
          <a:srcRect l="51968" r="4724"/>
          <a:stretch>
            <a:fillRect/>
          </a:stretch>
        </p:blipFill>
        <p:spPr bwMode="auto">
          <a:xfrm>
            <a:off x="539552" y="3789040"/>
            <a:ext cx="3029267" cy="2790310"/>
          </a:xfrm>
          <a:prstGeom prst="rect">
            <a:avLst/>
          </a:prstGeom>
          <a:noFill/>
        </p:spPr>
      </p:pic>
      <p:sp>
        <p:nvSpPr>
          <p:cNvPr id="20504" name="AutoShape 24" descr="data:image/jpeg;base64,/9j/4AAQSkZJRgABAQAAAQABAAD/2wCEAAkGBhIQERUOEBAQDxAPFREQFBQVDxAPEBQQFRUVFBQWFBIYHCYeFxkjGRQUHy8gIycpLC0sFR4xNTAqNSYrLCkBCQoKDgwOGA8PGikeHRwpKSkpKikwKSkpKSkpKSwpKSksKSwsKSkpKSksKSkpLCkpKSksKSksLCwpKSkpKSkpKf/AABEIAKAAoAMBIgACEQEDEQH/xAAcAAEAAQUBAQAAAAAAAAAAAAAAAQIDBAUHBgj/xAA4EAACAQICCAQEBAYDAQAAAAAAAQIDEQQhBQYHEjFBUWETcYGRIqGxwTJCcoIjM1Ji0fAkkvEU/8QAGgEBAAMBAQEAAAAAAAAAAAAAAAECAwQFBv/EACMRAAICAgMAAgIDAAAAAAAAAAABAhEDEgQhMRNRIkEFMkL/2gAMAwEAAhEDEQA/AO4AkAAAAAAAAAAAAAAAAAAi4BII3imVaK4tLzaQBWQUTrxUXJtKKV275WMN6doLjVjxt0dyHJL0GwBbo14zV4u6LhIAAAAAAAAAAAAAIuSACCTzmtunZ4dRhS+Gc7veaulFdO5Sc1BbMhuj0O8abWHWOOGjZWnVk7KN+C6y6L6nPsdpmrN706s5S5ZtJLskYnjOS3pc+F+fXM4J8y1UVTMnk+jZ4jWOvP8AFWms8kpbvV8EYbrSlnKTfVyk2YtOOd38Tzz4RRlYXRNSu1ThduWWXBdW+xxbyk69ZnbZ6fV7Q9SvRjLxZ+C23uOT3XuvKy5K6vY3y1Wpv8blK/eyM/ReAVClCjHNU4qN+r5v1ZmHsQwpJX6dKRbo0lGKiuEUkvJZIuAG/hIAAAAAAIFzymsG0PD4ZuEH41RZNRfwp95f4FlowcnSR6u4uclr7S8XVdqfh012im/dlh6+aQpu8p384wlH1yyM3kSOyHByS+jpOs2sUcDSVWUHU3pbtlJRSybbbfBZfQzdEaSjiKMMRFOMai3knbeWbVnY5HpvaFPF4eWFrUqd5WkpK6cZxacZLly+ZtdVdoUMLh40alKpUScpRlC2UG72afCzuFNMrPh5I9NdnUjyev2EvCFRNJx3ou7srNXu3+35lmhtNoVJRpxoV96bSStBcfXgYWL1vpOrKdSiqyg92LnKKpK3G0Ws3fn7FMlTjqYy42RdNGn0dq9WxKTpU245J1J/w6f7U82jfYbZxJ51a6v/AGwcvnJ/YwMTtNkvweBFdLyk/d/4MjBbTG/5lOEo9Yyt/vsYR4+KPvZC4U0ro21LUGnHjVm1+mN/c3ujtEU6CtTjm+Lecn6lGidO0cTG9KSb5x/MjYHRDDjj3FGOmrqgCQbEgAAAAAAhsk8xtA1l/wDhwkpxdqtV+HDs2s36L6oEpW6R5TaRtBcHLB4aVrZVJp5t/wBKfTqzlk8a3zMTFYtzbbzbdyKcjCbPouHhjBGbGs+rMqhj6kOE3bo818zBhLJvoXKU7mLbPahihL1GwlipS/LC/XdzMzBUsWv5MJJPmqd78X0fX5ljCQUrSed3b/1HUtFYmCio5ZEJ/o5+bpiS1jZzyej8cmm1NSkuMYqMvLga+to7Ev8AFGpJrqpM7R40JW7FjExhblmW8OBctP8AwrOLPR1a13CaXWztn9CylKOecfkdYlVjHeTtu+lmv9RznWeslUcYZLL24r6ijox593TROi9ZatCpGUJOLTWfXzO46saxRxlLe4VI2U1912Z84OabZ73ZxrA6VWN3k34cv0vJP0yNYOuji/kONGUdo+o7YCEyTc+eAAABBIABxXbXpTexEaC4UoL/ALTzfysdpZ89bUqu9j6vaTXokl9iGb4F+Z4psuQZaRVGRkz3MMqMqEi7TnYsU2VNmLR6mOfRssNi93zeZn4bTcozUm5NR4pN5o0HiZ5EynbmVo1lKMl2dCo68wVspL1uXMXrlBxun3z+Vjm6qdwqjJo43gx3aPRYzWOUm2nu8PuaTE4lze9J3l1LCnfiylSz6kpUa/ivC5vdLG30BX3Kia55M0iZv9FULKPW5d9HJln1R9CaGxPiUKc+bir+ayM00WpdXewkezaN6dC8Pl5qpNEggkkqAAAQz552l0/+bW/XI+hmcK2pYK2MqPq1L3SKydHRx/7HOkipImcWnwKoLqUZ68HQiiq5KiXFDmZs6ozLbVg8yrwsyfBKl3lKVBiUGXFGxWlcsYvI2YsYt8i6sOzMpwK0r5CyvyMt4LD8brieiwNKyTNdhaeRu8DRu0vIj0xnOzrWpVO2GX90pNeRvzA0Jh9yhCPa/uZ50rw8ObuTYABJUEEgAHLtqujf4iqrhOKT845HUTzmvOjPGwzdrun8Xpwf2KyVo0xS1kj58r0+Vix4CNtpHD7smYLgYHsQLCpWBeaIaINUy3ulSiVIlAkiMS5GmhCJcjEECJXTRCiX6EbgqZ+BoXXmeq1Z0Y6tWMEuLV+y4v6Gn0fh+3T3Omak6H8ODrNZyyXlzfuWirZx5smsWenjG2S4IkCx0HmEggkAAAAFFWkpJxaupJp+TKyADhGueinQrypvk8u65P2PLM7FtV0Jv0ViorOnaM/0vg/fL1ON1XZmDVHqYZ3FE2KJEqQZU60yLBIlIlIgtZVHIrTKUVIFWyuKuZ2Bp3aMGLNxoeldr2JM5Po9Zq3o11Zxgub49FzfsmdTo0VGKjHJRSSXZHmtSdF7kHWazl8MfLn9j1BtBUjys09pEgAuYkMEkAEgAAAFM5pZvIAs47BxrU5UZq8KkXGS7M+cdZNFTwuIqYep+KnKyf8AVHjGS81Zn0FitYKUOMkzmm1GnTxcI4miv41FNStxnS4+ri815srJWb4Z6s5rGZVvGF44jjVzMWj04zRnplUTHhXT4MuRqogvZkRJsWI4qPVe5cjWQIZegey1R0VKrOMEs5P2S4s8zoXR0sRVjTprecmui9bndNWtXIYSmkrSqNLel9o9i6jZyZ8uqo22HoKEVCOSikkXQDY84AAAAAAAAAFnE4ffi48Ll4AHlMbqc5ZqZpsXqNWt8EkzohFgDgulNkeLnJzhGKbd8nk/Q1kNkGOT+KmpeUkfRthugtsz54lspxz4UbeUki5T2Q498Ypec0fQdhYE/JL7OE0dieLf4pU4/uNnhNhtT8+JSXZXOxkih8kl+zyWrWzyhgnvJynPqz1iRIBVtv0AEAgkAAAAg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6" name="AutoShape 26" descr="data:image/jpeg;base64,/9j/4AAQSkZJRgABAQAAAQABAAD/2wCEAAkGBhIQERUOEBAQDxAPFREQFBQVDxAPEBQQFRUVFBQWFBIYHCYeFxkjGRQUHy8gIycpLC0sFR4xNTAqNSYrLCkBCQoKDgwOGA8PGikeHRwpKSkpKikwKSkpKSkpKSwpKSksKSwsKSkpKSksKSkpLCkpKSksKSksLCwpKSkpKSkpKf/AABEIAKAAoAMBIgACEQEDEQH/xAAcAAEAAQUBAQAAAAAAAAAAAAAAAQIDBAUHBgj/xAA4EAACAQICCAQEBAYDAQAAAAAAAQIDEQQhBQYHEjFBUWETcYGRIqGxwTJCcoIjM1Ji0fAkkvEU/8QAGgEBAAMBAQEAAAAAAAAAAAAAAAECAwQFBv/EACMRAAICAgMAAgIDAAAAAAAAAAABAhEDEgQhMRNRIkEFMkL/2gAMAwEAAhEDEQA/AO4AkAAAAAAAAAAAAAAAAAAi4BII3imVaK4tLzaQBWQUTrxUXJtKKV275WMN6doLjVjxt0dyHJL0GwBbo14zV4u6LhIAAAAAAAAAAAAAIuSACCTzmtunZ4dRhS+Gc7veaulFdO5Sc1BbMhuj0O8abWHWOOGjZWnVk7KN+C6y6L6nPsdpmrN706s5S5ZtJLskYnjOS3pc+F+fXM4J8y1UVTMnk+jZ4jWOvP8AFWms8kpbvV8EYbrSlnKTfVyk2YtOOd38Tzz4RRlYXRNSu1ThduWWXBdW+xxbyk69ZnbZ6fV7Q9SvRjLxZ+C23uOT3XuvKy5K6vY3y1Wpv8blK/eyM/ReAVClCjHNU4qN+r5v1ZmHsQwpJX6dKRbo0lGKiuEUkvJZIuAG/hIAAAAAAIFzymsG0PD4ZuEH41RZNRfwp95f4FlowcnSR6u4uclr7S8XVdqfh012im/dlh6+aQpu8p384wlH1yyM3kSOyHByS+jpOs2sUcDSVWUHU3pbtlJRSybbbfBZfQzdEaSjiKMMRFOMai3knbeWbVnY5HpvaFPF4eWFrUqd5WkpK6cZxacZLly+ZtdVdoUMLh40alKpUScpRlC2UG72afCzuFNMrPh5I9NdnUjyev2EvCFRNJx3ou7srNXu3+35lmhtNoVJRpxoV96bSStBcfXgYWL1vpOrKdSiqyg92LnKKpK3G0Ws3fn7FMlTjqYy42RdNGn0dq9WxKTpU245J1J/w6f7U82jfYbZxJ51a6v/AGwcvnJ/YwMTtNkvweBFdLyk/d/4MjBbTG/5lOEo9Yyt/vsYR4+KPvZC4U0ro21LUGnHjVm1+mN/c3ujtEU6CtTjm+Lecn6lGidO0cTG9KSb5x/MjYHRDDjj3FGOmrqgCQbEgAAAAAAhsk8xtA1l/wDhwkpxdqtV+HDs2s36L6oEpW6R5TaRtBcHLB4aVrZVJp5t/wBKfTqzlk8a3zMTFYtzbbzbdyKcjCbPouHhjBGbGs+rMqhj6kOE3bo818zBhLJvoXKU7mLbPahihL1GwlipS/LC/XdzMzBUsWv5MJJPmqd78X0fX5ljCQUrSed3b/1HUtFYmCio5ZEJ/o5+bpiS1jZzyej8cmm1NSkuMYqMvLga+to7Ev8AFGpJrqpM7R40JW7FjExhblmW8OBctP8AwrOLPR1a13CaXWztn9CylKOecfkdYlVjHeTtu+lmv9RznWeslUcYZLL24r6ijox593TROi9ZatCpGUJOLTWfXzO46saxRxlLe4VI2U1912Z84OabZ73ZxrA6VWN3k34cv0vJP0yNYOuji/kONGUdo+o7YCEyTc+eAAABBIABxXbXpTexEaC4UoL/ALTzfysdpZ89bUqu9j6vaTXokl9iGb4F+Z4psuQZaRVGRkz3MMqMqEi7TnYsU2VNmLR6mOfRssNi93zeZn4bTcozUm5NR4pN5o0HiZ5EynbmVo1lKMl2dCo68wVspL1uXMXrlBxun3z+Vjm6qdwqjJo43gx3aPRYzWOUm2nu8PuaTE4lze9J3l1LCnfiylSz6kpUa/ivC5vdLG30BX3Kia55M0iZv9FULKPW5d9HJln1R9CaGxPiUKc+bir+ayM00WpdXewkezaN6dC8Pl5qpNEggkkqAAAQz552l0/+bW/XI+hmcK2pYK2MqPq1L3SKydHRx/7HOkipImcWnwKoLqUZ68HQiiq5KiXFDmZs6ozLbVg8yrwsyfBKl3lKVBiUGXFGxWlcsYvI2YsYt8i6sOzMpwK0r5CyvyMt4LD8brieiwNKyTNdhaeRu8DRu0vIj0xnOzrWpVO2GX90pNeRvzA0Jh9yhCPa/uZ50rw8ObuTYABJUEEgAHLtqujf4iqrhOKT845HUTzmvOjPGwzdrun8Xpwf2KyVo0xS1kj58r0+Vix4CNtpHD7smYLgYHsQLCpWBeaIaINUy3ulSiVIlAkiMS5GmhCJcjEECJXTRCiX6EbgqZ+BoXXmeq1Z0Y6tWMEuLV+y4v6Gn0fh+3T3Omak6H8ODrNZyyXlzfuWirZx5smsWenjG2S4IkCx0HmEggkAAAAFFWkpJxaupJp+TKyADhGueinQrypvk8u65P2PLM7FtV0Jv0ViorOnaM/0vg/fL1ON1XZmDVHqYZ3FE2KJEqQZU60yLBIlIlIgtZVHIrTKUVIFWyuKuZ2Bp3aMGLNxoeldr2JM5Po9Zq3o11Zxgub49FzfsmdTo0VGKjHJRSSXZHmtSdF7kHWazl8MfLn9j1BtBUjys09pEgAuYkMEkAEgAAAFM5pZvIAs47BxrU5UZq8KkXGS7M+cdZNFTwuIqYep+KnKyf8AVHjGS81Zn0FitYKUOMkzmm1GnTxcI4miv41FNStxnS4+ri815srJWb4Z6s5rGZVvGF44jjVzMWj04zRnplUTHhXT4MuRqogvZkRJsWI4qPVe5cjWQIZegey1R0VKrOMEs5P2S4s8zoXR0sRVjTprecmui9bndNWtXIYSmkrSqNLel9o9i6jZyZ8uqo22HoKEVCOSikkXQDY84AAAAAAAAAFnE4ffi48Ll4AHlMbqc5ZqZpsXqNWt8EkzohFgDgulNkeLnJzhGKbd8nk/Q1kNkGOT+KmpeUkfRthugtsz54lspxz4UbeUki5T2Q498Ypec0fQdhYE/JL7OE0dieLf4pU4/uNnhNhtT8+JSXZXOxkih8kl+zyWrWzyhgnvJynPqz1iRIBVtv0AEAgkAAAAg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6" name="Picture 46" descr="http://t2.gstatic.com/images?q=tbn:ANd9GcSOJxOJfjgOaBynFcl5357WxuJnOrzmUD59gavu7of-HSwkewIh"/>
          <p:cNvPicPr>
            <a:picLocks noGrp="1" noChangeAspect="1" noChangeArrowheads="1"/>
          </p:cNvPicPr>
          <p:nvPr>
            <p:ph type="pic" idx="1"/>
          </p:nvPr>
        </p:nvPicPr>
        <p:blipFill>
          <a:blip r:embed="rId4" cstate="print"/>
          <a:srcRect t="24554" b="24554"/>
          <a:stretch>
            <a:fillRect/>
          </a:stretch>
        </p:blipFill>
        <p:spPr bwMode="auto">
          <a:xfrm>
            <a:off x="5076056" y="4005064"/>
            <a:ext cx="3384376" cy="2370477"/>
          </a:xfrm>
          <a:prstGeom prst="rect">
            <a:avLst/>
          </a:prstGeom>
          <a:noFill/>
        </p:spPr>
      </p:pic>
      <p:pic>
        <p:nvPicPr>
          <p:cNvPr id="2052" name="Picture 4" descr="http://t2.gstatic.com/images?q=tbn:ANd9GcQ5mOEpUReICM8vAyhcukgNY0IqyF7osHMYOPRARNGySNrBBo0jh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1340768"/>
            <a:ext cx="3384376" cy="236143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1412776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716016" y="16288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40770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Доскажи фразу: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Свет мой, зеркальце! Скажи,</a:t>
            </a:r>
          </a:p>
          <a:p>
            <a:pPr>
              <a:buNone/>
            </a:pPr>
            <a:r>
              <a:rPr lang="ru-RU" dirty="0" smtClean="0"/>
              <a:t>     Да всю правду доложи:</a:t>
            </a:r>
          </a:p>
          <a:p>
            <a:pPr>
              <a:buNone/>
            </a:pPr>
            <a:r>
              <a:rPr lang="ru-RU" dirty="0" smtClean="0"/>
              <a:t>     Я ль……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2. «И никто с начала мира,</a:t>
            </a:r>
          </a:p>
          <a:p>
            <a:pPr>
              <a:buNone/>
            </a:pPr>
            <a:r>
              <a:rPr lang="ru-RU" dirty="0" smtClean="0"/>
              <a:t>       Не видал такого пира.</a:t>
            </a:r>
          </a:p>
          <a:p>
            <a:pPr>
              <a:buNone/>
            </a:pPr>
            <a:r>
              <a:rPr lang="ru-RU" dirty="0" smtClean="0"/>
              <a:t>       Я там был…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229</TotalTime>
  <Words>373</Words>
  <Application>Microsoft Office PowerPoint</Application>
  <PresentationFormat>Экран (4:3)</PresentationFormat>
  <Paragraphs>98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Литейная</vt:lpstr>
      <vt:lpstr>Урок- обобщение по разделам «Авторские сказки» и «Басни»</vt:lpstr>
      <vt:lpstr>Узнай писателя и назови его полное имя .</vt:lpstr>
      <vt:lpstr>Узнай писателя и назови его полное имя .</vt:lpstr>
      <vt:lpstr>Чей это портрет?</vt:lpstr>
      <vt:lpstr>Чей это портрет?</vt:lpstr>
      <vt:lpstr>Чей это портрет?</vt:lpstr>
      <vt:lpstr>Как звали пса ?</vt:lpstr>
      <vt:lpstr>Верни предметы в сказку</vt:lpstr>
      <vt:lpstr>Доскажи фразу:</vt:lpstr>
      <vt:lpstr>Доскажи фразу:</vt:lpstr>
      <vt:lpstr>Что означает выражение?</vt:lpstr>
      <vt:lpstr>Что означает выражение?</vt:lpstr>
      <vt:lpstr>Что означает выражение?</vt:lpstr>
      <vt:lpstr>Что означает выражение?</vt:lpstr>
      <vt:lpstr>Сколько братьев было у стойкого оловянного солдатика?</vt:lpstr>
      <vt:lpstr>Чем же отличался 25-тый оловянный солдатик от своих братьев?</vt:lpstr>
      <vt:lpstr>Из какого предмета кухонного обихода отлили стойкого оловянного солдатика и его братьев из сказки Андерсена? </vt:lpstr>
      <vt:lpstr>Кого в сказке Андерсена полюбил стойкий оловянный солдатик?</vt:lpstr>
      <vt:lpstr>Узнай рассказ Л.Н.Толстого</vt:lpstr>
      <vt:lpstr>Узнай рассказ Л.Н.Толстого</vt:lpstr>
      <vt:lpstr>Узнай рассказ Л.Н.Толстого</vt:lpstr>
      <vt:lpstr>Узнай рассказ Л.Н.Толстого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 обобщение по разделам «Авторские сказки» и «Басни»</dc:title>
  <dc:creator>Светлана</dc:creator>
  <cp:lastModifiedBy>1</cp:lastModifiedBy>
  <cp:revision>25</cp:revision>
  <dcterms:created xsi:type="dcterms:W3CDTF">2013-01-30T17:27:07Z</dcterms:created>
  <dcterms:modified xsi:type="dcterms:W3CDTF">2015-02-17T12:36:28Z</dcterms:modified>
</cp:coreProperties>
</file>