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3" r:id="rId6"/>
    <p:sldId id="269" r:id="rId7"/>
    <p:sldId id="270" r:id="rId8"/>
    <p:sldId id="260" r:id="rId9"/>
    <p:sldId id="262" r:id="rId10"/>
    <p:sldId id="267" r:id="rId11"/>
    <p:sldId id="268" r:id="rId12"/>
    <p:sldId id="271" r:id="rId13"/>
    <p:sldId id="264" r:id="rId14"/>
    <p:sldId id="265" r:id="rId15"/>
    <p:sldId id="261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D6FB6-7F92-4F8F-BD5E-A9461391F869}" type="datetimeFigureOut">
              <a:rPr lang="ru-RU" smtClean="0"/>
              <a:pPr/>
              <a:t>30.04.2013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30879-6DC2-4AD2-9534-5E0162E54D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30879-6DC2-4AD2-9534-5E0162E54DCD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30879-6DC2-4AD2-9534-5E0162E54DC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30879-6DC2-4AD2-9534-5E0162E54DC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30879-6DC2-4AD2-9534-5E0162E54DCD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1A8D-7D38-4A30-AA86-D437A830D0AD}" type="datetimeFigureOut">
              <a:rPr lang="ru-RU" smtClean="0"/>
              <a:pPr/>
              <a:t>30.04.2013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76F1-9BEA-4EA6-89F9-9395B6C36E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1A8D-7D38-4A30-AA86-D437A830D0AD}" type="datetimeFigureOut">
              <a:rPr lang="ru-RU" smtClean="0"/>
              <a:pPr/>
              <a:t>30.04.2013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76F1-9BEA-4EA6-89F9-9395B6C36E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1A8D-7D38-4A30-AA86-D437A830D0AD}" type="datetimeFigureOut">
              <a:rPr lang="ru-RU" smtClean="0"/>
              <a:pPr/>
              <a:t>30.04.2013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76F1-9BEA-4EA6-89F9-9395B6C36E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1A8D-7D38-4A30-AA86-D437A830D0AD}" type="datetimeFigureOut">
              <a:rPr lang="ru-RU" smtClean="0"/>
              <a:pPr/>
              <a:t>30.04.2013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76F1-9BEA-4EA6-89F9-9395B6C36E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1A8D-7D38-4A30-AA86-D437A830D0AD}" type="datetimeFigureOut">
              <a:rPr lang="ru-RU" smtClean="0"/>
              <a:pPr/>
              <a:t>30.04.2013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76F1-9BEA-4EA6-89F9-9395B6C36E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1A8D-7D38-4A30-AA86-D437A830D0AD}" type="datetimeFigureOut">
              <a:rPr lang="ru-RU" smtClean="0"/>
              <a:pPr/>
              <a:t>30.04.2013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76F1-9BEA-4EA6-89F9-9395B6C36E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1A8D-7D38-4A30-AA86-D437A830D0AD}" type="datetimeFigureOut">
              <a:rPr lang="ru-RU" smtClean="0"/>
              <a:pPr/>
              <a:t>30.04.2013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76F1-9BEA-4EA6-89F9-9395B6C36E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1A8D-7D38-4A30-AA86-D437A830D0AD}" type="datetimeFigureOut">
              <a:rPr lang="ru-RU" smtClean="0"/>
              <a:pPr/>
              <a:t>30.04.2013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2D76F1-9BEA-4EA6-89F9-9395B6C36E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1A8D-7D38-4A30-AA86-D437A830D0AD}" type="datetimeFigureOut">
              <a:rPr lang="ru-RU" smtClean="0"/>
              <a:pPr/>
              <a:t>30.04.2013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76F1-9BEA-4EA6-89F9-9395B6C36E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1A8D-7D38-4A30-AA86-D437A830D0AD}" type="datetimeFigureOut">
              <a:rPr lang="ru-RU" smtClean="0"/>
              <a:pPr/>
              <a:t>30.04.2013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82D76F1-9BEA-4EA6-89F9-9395B6C36E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AC21A8D-7D38-4A30-AA86-D437A830D0AD}" type="datetimeFigureOut">
              <a:rPr lang="ru-RU" smtClean="0"/>
              <a:pPr/>
              <a:t>30.04.2013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76F1-9BEA-4EA6-89F9-9395B6C36E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AC21A8D-7D38-4A30-AA86-D437A830D0AD}" type="datetimeFigureOut">
              <a:rPr lang="ru-RU" smtClean="0"/>
              <a:pPr/>
              <a:t>30.04.2013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82D76F1-9BEA-4EA6-89F9-9395B6C36E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0%D1%81%D0%BE%D0%B4%D0%BE%D0%B1%D0%BB%D1%8C" TargetMode="External"/><Relationship Id="rId3" Type="http://schemas.openxmlformats.org/officeDocument/2006/relationships/hyperlink" Target="http://ru.wikipedia.org/wiki/%D0%9C%D0%B5%D0%B4%D0%BB%D0%B5%D0%BD%D0%BD%D1%8B%D0%B9_%D0%B2%D0%B0%D0%BB%D1%8C%D1%81" TargetMode="External"/><Relationship Id="rId7" Type="http://schemas.openxmlformats.org/officeDocument/2006/relationships/hyperlink" Target="http://ru.wikipedia.org/wiki/%D0%94%D0%B6%D0%B0%D0%B9%D0%B2" TargetMode="External"/><Relationship Id="rId2" Type="http://schemas.openxmlformats.org/officeDocument/2006/relationships/hyperlink" Target="http://ru.wikipedia.org/wiki/%D0%92%D0%B5%D0%BD%D1%81%D0%BA%D0%B8%D0%B9_%D0%B2%D0%B0%D0%BB%D1%8C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7%D0%B0-%D1%87%D0%B0-%D1%87%D0%B0" TargetMode="External"/><Relationship Id="rId11" Type="http://schemas.openxmlformats.org/officeDocument/2006/relationships/hyperlink" Target="http://ru.wikipedia.org/wiki/%D0%A4%D0%BE%D0%BA%D1%81%D1%82%D1%80%D0%BE%D1%82" TargetMode="External"/><Relationship Id="rId5" Type="http://schemas.openxmlformats.org/officeDocument/2006/relationships/hyperlink" Target="http://ru.wikipedia.org/wiki/%D0%A1%D0%B0%D0%BC%D0%B1%D0%B0_(%D1%82%D0%B0%D0%BD%D0%B5%D1%86)" TargetMode="External"/><Relationship Id="rId10" Type="http://schemas.openxmlformats.org/officeDocument/2006/relationships/hyperlink" Target="http://ru.wikipedia.org/wiki/%D0%A2%D0%B0%D0%BD%D0%B3%D0%BE" TargetMode="External"/><Relationship Id="rId4" Type="http://schemas.openxmlformats.org/officeDocument/2006/relationships/hyperlink" Target="http://ru.wikipedia.org/wiki/%D0%9A%D0%B2%D0%B8%D0%BA%D1%81%D1%82%D0%B5%D0%BF" TargetMode="External"/><Relationship Id="rId9" Type="http://schemas.openxmlformats.org/officeDocument/2006/relationships/hyperlink" Target="http://ru.wikipedia.org/wiki/%D0%A0%D1%83%D0%BC%D0%B1%D0%B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62964" y="5143512"/>
            <a:ext cx="308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 : Рябчиков Илья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72198" y="5572140"/>
            <a:ext cx="283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Проверила: Тюлина Н.А.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6248" y="635795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2013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214290"/>
            <a:ext cx="3182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МБОУ СОШ с. Новоликеева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00430" y="1928802"/>
            <a:ext cx="2044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Проект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2786058"/>
            <a:ext cx="5378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Мое увлечение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4295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89011" y="168627"/>
            <a:ext cx="59228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Мои достижения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142852"/>
            <a:ext cx="59228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Мои достижения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358114" cy="551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4570413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71810"/>
            <a:ext cx="457200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143240" y="357166"/>
            <a:ext cx="2585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Союз</a:t>
            </a:r>
          </a:p>
          <a:p>
            <a:r>
              <a:rPr lang="ru-RU" dirty="0" smtClean="0"/>
              <a:t>Танцевального спорта</a:t>
            </a:r>
          </a:p>
          <a:p>
            <a:pPr algn="ctr"/>
            <a:r>
              <a:rPr lang="ru-RU" dirty="0" smtClean="0"/>
              <a:t>России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1714488"/>
            <a:ext cx="2390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Классификационная</a:t>
            </a:r>
          </a:p>
          <a:p>
            <a:pPr algn="ctr"/>
            <a:r>
              <a:rPr lang="ru-RU" dirty="0" smtClean="0"/>
              <a:t>книжка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ezformata.ru/content/Images/000/000/629/image6295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286908" cy="6969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428604"/>
            <a:ext cx="62305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Какие есть танцы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3571876"/>
            <a:ext cx="1948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hlinkClick r:id="rId2" tooltip="Венский вальс"/>
              </a:rPr>
              <a:t>венский вальс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429132"/>
            <a:ext cx="2304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B0F0"/>
                </a:solidFill>
                <a:hlinkClick r:id="rId3" tooltip="Медленный вальс"/>
              </a:rPr>
              <a:t>медленный вальс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2500306"/>
            <a:ext cx="1215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hlinkClick r:id="rId4" tooltip="Квикстеп"/>
              </a:rPr>
              <a:t>квикстеп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2571744"/>
            <a:ext cx="913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hlinkClick r:id="rId5" tooltip="Самба (танец)"/>
              </a:rPr>
              <a:t>самба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3214686"/>
            <a:ext cx="1181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hlinkClick r:id="rId6" tooltip="Ча-ча-ча"/>
              </a:rPr>
              <a:t>ча-ча-ча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5000636"/>
            <a:ext cx="990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hlinkClick r:id="rId7" tooltip="Джайв"/>
              </a:rPr>
              <a:t>джайв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3286124"/>
            <a:ext cx="1444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hlinkClick r:id="rId8" tooltip="Пасодобль"/>
              </a:rPr>
              <a:t>пасодобль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5000636"/>
            <a:ext cx="907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hlinkClick r:id="rId9" tooltip="Румба"/>
              </a:rPr>
              <a:t>румба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5786454"/>
            <a:ext cx="812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hlinkClick r:id="rId10" tooltip="Танго"/>
              </a:rPr>
              <a:t>танго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00562" y="5857892"/>
            <a:ext cx="1295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hlinkClick r:id="rId11" tooltip="Фокстрот"/>
              </a:rPr>
              <a:t>фокстрот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Фотографии 2012\100CANON\IMG_1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142984"/>
            <a:ext cx="6572296" cy="49292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42852"/>
            <a:ext cx="8506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Мне это очень нравится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6215082"/>
            <a:ext cx="239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Мне нравятся танцы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052" y="0"/>
            <a:ext cx="89869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 очень люблю рисовать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6286520"/>
            <a:ext cx="877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Сначала я начал рисовать животных а потом портреты и я закончил пейзажами.</a:t>
            </a:r>
            <a:endParaRPr lang="ru-RU" dirty="0"/>
          </a:p>
        </p:txBody>
      </p:sp>
      <p:pic>
        <p:nvPicPr>
          <p:cNvPr id="2050" name="Picture 2" descr="http://im0-tub-ru.yandex.net/i?id=216108946-6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928670"/>
            <a:ext cx="7786742" cy="514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2000240"/>
            <a:ext cx="162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1.Моя школа.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2500306"/>
            <a:ext cx="171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2.Расписание.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3500438"/>
            <a:ext cx="2235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4.Мои достижения.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4500570"/>
            <a:ext cx="302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6.Мне это очень нравится.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285728"/>
            <a:ext cx="192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План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70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3.Мой тренер.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4000504"/>
            <a:ext cx="225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5.Какие есть танцы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4929198"/>
            <a:ext cx="312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7.Я очень люблю рисовать.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3108" y="1142984"/>
            <a:ext cx="500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 хожу в школу бально - спортивных танцев.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214290"/>
            <a:ext cx="3916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Моя школа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4" name="Picture 2" descr="J:\Фотографии 2012\100CANON\IMG_1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43050"/>
            <a:ext cx="6072230" cy="45541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6286520"/>
            <a:ext cx="43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Дворец детско-юношеского творчества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2214554"/>
            <a:ext cx="2688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1.Понедельник – 18.20.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2714620"/>
            <a:ext cx="195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2.Среда – 18.20.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3214686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3.Пятница – 18.20. и 19.30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214290"/>
            <a:ext cx="4258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Расписание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3714752"/>
            <a:ext cx="224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4.Суббота  – 14.00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0298" y="214290"/>
            <a:ext cx="4177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Мой тренер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1142984"/>
            <a:ext cx="334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Марецкая Арина Николаевна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457200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00372"/>
            <a:ext cx="457200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00364" y="1714488"/>
            <a:ext cx="283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Самый любимый тренер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643570" y="1785926"/>
            <a:ext cx="238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Антон Валерьевич -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14942" y="2500306"/>
            <a:ext cx="329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</a:t>
            </a:r>
            <a:r>
              <a:rPr lang="ru-RU" dirty="0" smtClean="0"/>
              <a:t>ой индивидуальный тренер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1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142852"/>
            <a:ext cx="5922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Мои достижения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628654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71736" y="6357958"/>
            <a:ext cx="455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Наша пара выступала под номером 225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214290"/>
            <a:ext cx="59228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Мои достижения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358114" cy="551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1174</TotalTime>
  <Words>153</Words>
  <Application>Microsoft Office PowerPoint</Application>
  <PresentationFormat>Экран (4:3)</PresentationFormat>
  <Paragraphs>56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117</cp:revision>
  <dcterms:created xsi:type="dcterms:W3CDTF">2013-01-26T12:16:41Z</dcterms:created>
  <dcterms:modified xsi:type="dcterms:W3CDTF">2013-04-30T05:55:30Z</dcterms:modified>
</cp:coreProperties>
</file>