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tags/tag1.xml" ContentType="application/vnd.openxmlformats-officedocument.presentationml.tags+xml"/>
  <Override PartName="/ppt/notesSlides/notesSlide2.xml" ContentType="application/vnd.openxmlformats-officedocument.presentationml.notesSlide+xml"/>
  <Override PartName="/ppt/tags/tag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</p:sldMasterIdLst>
  <p:notesMasterIdLst>
    <p:notesMasterId r:id="rId9"/>
  </p:notesMasterIdLst>
  <p:sldIdLst>
    <p:sldId id="256" r:id="rId2"/>
    <p:sldId id="263" r:id="rId3"/>
    <p:sldId id="257" r:id="rId4"/>
    <p:sldId id="258" r:id="rId5"/>
    <p:sldId id="262" r:id="rId6"/>
    <p:sldId id="268" r:id="rId7"/>
    <p:sldId id="267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без заголовка" id="{D8518F28-3696-47CE-A313-123B808D847A}">
          <p14:sldIdLst>
            <p14:sldId id="256"/>
            <p14:sldId id="263"/>
            <p14:sldId id="257"/>
            <p14:sldId id="258"/>
          </p14:sldIdLst>
        </p14:section>
        <p14:section name="Раздел без заголовка" id="{F0F6DBD9-EE01-4D36-BD65-3ABD3320FB44}">
          <p14:sldIdLst>
            <p14:sldId id="262"/>
            <p14:sldId id="268"/>
            <p14:sldId id="267"/>
          </p14:sldIdLst>
        </p14:section>
      </p14:section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Пользователь Windows" initials="ПW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662" autoAdjust="0"/>
    <p:restoredTop sz="86323" autoAdjust="0"/>
  </p:normalViewPr>
  <p:slideViewPr>
    <p:cSldViewPr>
      <p:cViewPr>
        <p:scale>
          <a:sx n="65" d="100"/>
          <a:sy n="65" d="100"/>
        </p:scale>
        <p:origin x="-1326" y="-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56" d="100"/>
          <a:sy n="56" d="100"/>
        </p:scale>
        <p:origin x="-2838" y="-84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3BF3EFA-42FF-4AA1-9517-0638D130D643}" type="doc">
      <dgm:prSet loTypeId="urn:microsoft.com/office/officeart/2008/layout/AlternatingHexagons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A98D3CD4-219F-406F-9991-6644BF02A27B}">
      <dgm:prSet phldrT="[Текст]" phldr="1"/>
      <dgm:spPr/>
      <dgm:t>
        <a:bodyPr/>
        <a:lstStyle/>
        <a:p>
          <a:endParaRPr lang="ru-RU" dirty="0"/>
        </a:p>
      </dgm:t>
    </dgm:pt>
    <dgm:pt modelId="{267484C7-CD0F-42A4-9252-8E7C6CAAB3D3}" type="parTrans" cxnId="{67C239F1-862E-48D5-B74D-58EC2D6C5408}">
      <dgm:prSet/>
      <dgm:spPr/>
      <dgm:t>
        <a:bodyPr/>
        <a:lstStyle/>
        <a:p>
          <a:endParaRPr lang="ru-RU"/>
        </a:p>
      </dgm:t>
    </dgm:pt>
    <dgm:pt modelId="{79137EC8-16D2-4DCE-8EC4-8DDCD62EA524}" type="sibTrans" cxnId="{67C239F1-862E-48D5-B74D-58EC2D6C5408}">
      <dgm:prSet/>
      <dgm:spPr/>
      <dgm:t>
        <a:bodyPr/>
        <a:lstStyle/>
        <a:p>
          <a:endParaRPr lang="ru-RU" dirty="0"/>
        </a:p>
      </dgm:t>
    </dgm:pt>
    <dgm:pt modelId="{5D3C0425-9730-4DDD-8FC1-5E12739DF7A7}">
      <dgm:prSet phldrT="[Текст]" phldr="1"/>
      <dgm:spPr/>
      <dgm:t>
        <a:bodyPr/>
        <a:lstStyle/>
        <a:p>
          <a:endParaRPr lang="ru-RU" dirty="0"/>
        </a:p>
      </dgm:t>
    </dgm:pt>
    <dgm:pt modelId="{4DF4ECD9-0726-4E7D-91E5-4CDC8BF09CC6}" type="parTrans" cxnId="{AB514721-1BB4-41A2-BDDB-CB7F5AABBDF0}">
      <dgm:prSet/>
      <dgm:spPr/>
      <dgm:t>
        <a:bodyPr/>
        <a:lstStyle/>
        <a:p>
          <a:endParaRPr lang="ru-RU"/>
        </a:p>
      </dgm:t>
    </dgm:pt>
    <dgm:pt modelId="{F0711920-AF7B-495F-9B56-109CA31167FD}" type="sibTrans" cxnId="{AB514721-1BB4-41A2-BDDB-CB7F5AABBDF0}">
      <dgm:prSet/>
      <dgm:spPr/>
      <dgm:t>
        <a:bodyPr/>
        <a:lstStyle/>
        <a:p>
          <a:endParaRPr lang="ru-RU"/>
        </a:p>
      </dgm:t>
    </dgm:pt>
    <dgm:pt modelId="{9B9F07A3-81B5-4707-8645-551D9487C244}">
      <dgm:prSet phldrT="[Текст]" phldr="1"/>
      <dgm:spPr/>
      <dgm:t>
        <a:bodyPr/>
        <a:lstStyle/>
        <a:p>
          <a:endParaRPr lang="ru-RU" dirty="0"/>
        </a:p>
      </dgm:t>
    </dgm:pt>
    <dgm:pt modelId="{78C495AD-49E4-43DD-B8B3-A44940CC4B74}" type="parTrans" cxnId="{30E220A6-6DE9-4892-AFD7-490BC6E77294}">
      <dgm:prSet/>
      <dgm:spPr/>
      <dgm:t>
        <a:bodyPr/>
        <a:lstStyle/>
        <a:p>
          <a:endParaRPr lang="ru-RU"/>
        </a:p>
      </dgm:t>
    </dgm:pt>
    <dgm:pt modelId="{D8C5CEB7-85DF-46F4-9B86-709B08FDE2AF}" type="sibTrans" cxnId="{30E220A6-6DE9-4892-AFD7-490BC6E77294}">
      <dgm:prSet/>
      <dgm:spPr/>
      <dgm:t>
        <a:bodyPr/>
        <a:lstStyle/>
        <a:p>
          <a:endParaRPr lang="ru-RU" dirty="0"/>
        </a:p>
      </dgm:t>
    </dgm:pt>
    <dgm:pt modelId="{5B5B4277-93C6-4C45-A669-771847F0442A}">
      <dgm:prSet phldrT="[Текст]" phldr="1"/>
      <dgm:spPr/>
      <dgm:t>
        <a:bodyPr/>
        <a:lstStyle/>
        <a:p>
          <a:endParaRPr lang="ru-RU" dirty="0"/>
        </a:p>
      </dgm:t>
    </dgm:pt>
    <dgm:pt modelId="{79608E1E-7148-472C-9D9E-69A563B94A86}" type="parTrans" cxnId="{CCCB6EBF-677D-411E-B690-59B7F6BCA308}">
      <dgm:prSet/>
      <dgm:spPr/>
      <dgm:t>
        <a:bodyPr/>
        <a:lstStyle/>
        <a:p>
          <a:endParaRPr lang="ru-RU"/>
        </a:p>
      </dgm:t>
    </dgm:pt>
    <dgm:pt modelId="{AE8F34E8-3239-417D-B71B-1E6470DF29D2}" type="sibTrans" cxnId="{CCCB6EBF-677D-411E-B690-59B7F6BCA308}">
      <dgm:prSet/>
      <dgm:spPr/>
      <dgm:t>
        <a:bodyPr/>
        <a:lstStyle/>
        <a:p>
          <a:endParaRPr lang="ru-RU"/>
        </a:p>
      </dgm:t>
    </dgm:pt>
    <dgm:pt modelId="{8CC4D6C6-37A1-40C3-8455-2B756CF837E2}">
      <dgm:prSet phldrT="[Текст]" phldr="1"/>
      <dgm:spPr/>
      <dgm:t>
        <a:bodyPr/>
        <a:lstStyle/>
        <a:p>
          <a:endParaRPr lang="ru-RU" dirty="0"/>
        </a:p>
      </dgm:t>
    </dgm:pt>
    <dgm:pt modelId="{114146B4-A979-4CEF-8DD1-686186652450}" type="parTrans" cxnId="{A17758B5-1518-49C5-9AAB-4E4E1F84FB91}">
      <dgm:prSet/>
      <dgm:spPr/>
      <dgm:t>
        <a:bodyPr/>
        <a:lstStyle/>
        <a:p>
          <a:endParaRPr lang="ru-RU"/>
        </a:p>
      </dgm:t>
    </dgm:pt>
    <dgm:pt modelId="{0994B938-8B47-4449-A8BC-BB9AE978F09B}" type="sibTrans" cxnId="{A17758B5-1518-49C5-9AAB-4E4E1F84FB91}">
      <dgm:prSet/>
      <dgm:spPr/>
      <dgm:t>
        <a:bodyPr/>
        <a:lstStyle/>
        <a:p>
          <a:endParaRPr lang="ru-RU" dirty="0"/>
        </a:p>
      </dgm:t>
    </dgm:pt>
    <dgm:pt modelId="{D4B25342-906A-4A76-BB56-6396EBCA7A8B}">
      <dgm:prSet phldrT="[Текст]" phldr="1"/>
      <dgm:spPr/>
      <dgm:t>
        <a:bodyPr/>
        <a:lstStyle/>
        <a:p>
          <a:endParaRPr lang="ru-RU" dirty="0"/>
        </a:p>
      </dgm:t>
    </dgm:pt>
    <dgm:pt modelId="{7E861A98-DA4B-4C1E-8554-FE37B46C6C5E}" type="parTrans" cxnId="{616FC2E2-3030-48FC-9836-81D84BEE3BCB}">
      <dgm:prSet/>
      <dgm:spPr/>
      <dgm:t>
        <a:bodyPr/>
        <a:lstStyle/>
        <a:p>
          <a:endParaRPr lang="ru-RU"/>
        </a:p>
      </dgm:t>
    </dgm:pt>
    <dgm:pt modelId="{1A61A8FD-2BEF-4EF2-9E41-9BC0E391192E}" type="sibTrans" cxnId="{616FC2E2-3030-48FC-9836-81D84BEE3BCB}">
      <dgm:prSet/>
      <dgm:spPr/>
      <dgm:t>
        <a:bodyPr/>
        <a:lstStyle/>
        <a:p>
          <a:endParaRPr lang="ru-RU"/>
        </a:p>
      </dgm:t>
    </dgm:pt>
    <dgm:pt modelId="{554F6B78-0486-44CE-8B8E-FD10B1352B7E}" type="pres">
      <dgm:prSet presAssocID="{73BF3EFA-42FF-4AA1-9517-0638D130D643}" presName="Name0" presStyleCnt="0">
        <dgm:presLayoutVars>
          <dgm:chMax/>
          <dgm:chPref/>
          <dgm:dir/>
          <dgm:animLvl val="lvl"/>
        </dgm:presLayoutVars>
      </dgm:prSet>
      <dgm:spPr/>
      <dgm:t>
        <a:bodyPr/>
        <a:lstStyle/>
        <a:p>
          <a:endParaRPr lang="ru-RU"/>
        </a:p>
      </dgm:t>
    </dgm:pt>
    <dgm:pt modelId="{0CB6C829-0512-49AF-A88F-2B8DDC767667}" type="pres">
      <dgm:prSet presAssocID="{A98D3CD4-219F-406F-9991-6644BF02A27B}" presName="composite" presStyleCnt="0"/>
      <dgm:spPr/>
    </dgm:pt>
    <dgm:pt modelId="{37EE67FD-F399-497A-A9DB-320ADDC1E942}" type="pres">
      <dgm:prSet presAssocID="{A98D3CD4-219F-406F-9991-6644BF02A27B}" presName="Parent1" presStyleLbl="node1" presStyleIdx="0" presStyleCnt="6" custScaleX="145354" custScaleY="30986" custLinFactX="159557" custLinFactNeighborX="200000" custLinFactNeighborY="-32417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9B2B9A4-95CA-4CE8-B675-AB8D352F923B}" type="pres">
      <dgm:prSet presAssocID="{A98D3CD4-219F-406F-9991-6644BF02A27B}" presName="Childtext1" presStyleLbl="revTx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E78698F-CED3-4CEC-BA35-03F4E64C74B0}" type="pres">
      <dgm:prSet presAssocID="{A98D3CD4-219F-406F-9991-6644BF02A27B}" presName="BalanceSpacing" presStyleCnt="0"/>
      <dgm:spPr/>
    </dgm:pt>
    <dgm:pt modelId="{EE1D1137-D5F7-47F3-9381-87AC92F3C0D4}" type="pres">
      <dgm:prSet presAssocID="{A98D3CD4-219F-406F-9991-6644BF02A27B}" presName="BalanceSpacing1" presStyleCnt="0"/>
      <dgm:spPr/>
    </dgm:pt>
    <dgm:pt modelId="{3176DA21-14AD-49BE-9AC5-38A943CFFC65}" type="pres">
      <dgm:prSet presAssocID="{79137EC8-16D2-4DCE-8EC4-8DDCD62EA524}" presName="Accent1Text" presStyleLbl="node1" presStyleIdx="1" presStyleCnt="6"/>
      <dgm:spPr/>
      <dgm:t>
        <a:bodyPr/>
        <a:lstStyle/>
        <a:p>
          <a:endParaRPr lang="ru-RU"/>
        </a:p>
      </dgm:t>
    </dgm:pt>
    <dgm:pt modelId="{8E982E91-75E5-4584-9237-A242CB3E95D8}" type="pres">
      <dgm:prSet presAssocID="{79137EC8-16D2-4DCE-8EC4-8DDCD62EA524}" presName="spaceBetweenRectangles" presStyleCnt="0"/>
      <dgm:spPr/>
    </dgm:pt>
    <dgm:pt modelId="{1FEB3063-B45F-4917-B996-00990121A398}" type="pres">
      <dgm:prSet presAssocID="{9B9F07A3-81B5-4707-8645-551D9487C244}" presName="composite" presStyleCnt="0"/>
      <dgm:spPr/>
    </dgm:pt>
    <dgm:pt modelId="{31A31A6C-F76B-493E-8981-BF12AB930975}" type="pres">
      <dgm:prSet presAssocID="{9B9F07A3-81B5-4707-8645-551D9487C244}" presName="Parent1" presStyleLbl="node1" presStyleIdx="2" presStyleCnt="6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765B16B-AE21-4FFA-8802-AF8ABA87B10B}" type="pres">
      <dgm:prSet presAssocID="{9B9F07A3-81B5-4707-8645-551D9487C244}" presName="Childtext1" presStyleLbl="revTx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775305A-0AA5-4930-BC3B-550665A71496}" type="pres">
      <dgm:prSet presAssocID="{9B9F07A3-81B5-4707-8645-551D9487C244}" presName="BalanceSpacing" presStyleCnt="0"/>
      <dgm:spPr/>
    </dgm:pt>
    <dgm:pt modelId="{063E62D4-45A2-4198-9567-929C815E95B7}" type="pres">
      <dgm:prSet presAssocID="{9B9F07A3-81B5-4707-8645-551D9487C244}" presName="BalanceSpacing1" presStyleCnt="0"/>
      <dgm:spPr/>
    </dgm:pt>
    <dgm:pt modelId="{2A27574D-65A7-4222-AD6B-A736E9A80999}" type="pres">
      <dgm:prSet presAssocID="{D8C5CEB7-85DF-46F4-9B86-709B08FDE2AF}" presName="Accent1Text" presStyleLbl="node1" presStyleIdx="3" presStyleCnt="6" custLinFactY="100000" custLinFactNeighborX="-12897" custLinFactNeighborY="112517"/>
      <dgm:spPr/>
      <dgm:t>
        <a:bodyPr/>
        <a:lstStyle/>
        <a:p>
          <a:endParaRPr lang="ru-RU"/>
        </a:p>
      </dgm:t>
    </dgm:pt>
    <dgm:pt modelId="{09F21CC0-B426-4135-995A-3B52A17C469A}" type="pres">
      <dgm:prSet presAssocID="{D8C5CEB7-85DF-46F4-9B86-709B08FDE2AF}" presName="spaceBetweenRectangles" presStyleCnt="0"/>
      <dgm:spPr/>
    </dgm:pt>
    <dgm:pt modelId="{088FB2CC-C22D-4EDE-9ED8-89CC214AA9CF}" type="pres">
      <dgm:prSet presAssocID="{8CC4D6C6-37A1-40C3-8455-2B756CF837E2}" presName="composite" presStyleCnt="0"/>
      <dgm:spPr/>
    </dgm:pt>
    <dgm:pt modelId="{9C11D21B-42FA-47D7-9662-A596859506F0}" type="pres">
      <dgm:prSet presAssocID="{8CC4D6C6-37A1-40C3-8455-2B756CF837E2}" presName="Parent1" presStyleLbl="node1" presStyleIdx="4" presStyleCnt="6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42836F1-A07C-47E4-98C2-54D6DF5E90A6}" type="pres">
      <dgm:prSet presAssocID="{8CC4D6C6-37A1-40C3-8455-2B756CF837E2}" presName="Childtext1" presStyleLbl="revTx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F4AF7A0-37A1-4893-9617-75DA6117D108}" type="pres">
      <dgm:prSet presAssocID="{8CC4D6C6-37A1-40C3-8455-2B756CF837E2}" presName="BalanceSpacing" presStyleCnt="0"/>
      <dgm:spPr/>
    </dgm:pt>
    <dgm:pt modelId="{86E94C9A-A616-4DC3-988F-C25E24C59392}" type="pres">
      <dgm:prSet presAssocID="{8CC4D6C6-37A1-40C3-8455-2B756CF837E2}" presName="BalanceSpacing1" presStyleCnt="0"/>
      <dgm:spPr/>
    </dgm:pt>
    <dgm:pt modelId="{4C04CC1A-5801-49D2-95A1-A49CEF12894B}" type="pres">
      <dgm:prSet presAssocID="{0994B938-8B47-4449-A8BC-BB9AE978F09B}" presName="Accent1Text" presStyleLbl="node1" presStyleIdx="5" presStyleCnt="6"/>
      <dgm:spPr/>
      <dgm:t>
        <a:bodyPr/>
        <a:lstStyle/>
        <a:p>
          <a:endParaRPr lang="ru-RU"/>
        </a:p>
      </dgm:t>
    </dgm:pt>
  </dgm:ptLst>
  <dgm:cxnLst>
    <dgm:cxn modelId="{BC1B3BB5-950D-4B52-9058-67999FE8FF25}" type="presOf" srcId="{8CC4D6C6-37A1-40C3-8455-2B756CF837E2}" destId="{9C11D21B-42FA-47D7-9662-A596859506F0}" srcOrd="0" destOrd="0" presId="urn:microsoft.com/office/officeart/2008/layout/AlternatingHexagons"/>
    <dgm:cxn modelId="{E1E8CFD6-8EA8-41AD-8E34-74234F391683}" type="presOf" srcId="{5B5B4277-93C6-4C45-A669-771847F0442A}" destId="{8765B16B-AE21-4FFA-8802-AF8ABA87B10B}" srcOrd="0" destOrd="0" presId="urn:microsoft.com/office/officeart/2008/layout/AlternatingHexagons"/>
    <dgm:cxn modelId="{AB514721-1BB4-41A2-BDDB-CB7F5AABBDF0}" srcId="{A98D3CD4-219F-406F-9991-6644BF02A27B}" destId="{5D3C0425-9730-4DDD-8FC1-5E12739DF7A7}" srcOrd="0" destOrd="0" parTransId="{4DF4ECD9-0726-4E7D-91E5-4CDC8BF09CC6}" sibTransId="{F0711920-AF7B-495F-9B56-109CA31167FD}"/>
    <dgm:cxn modelId="{D7F2CB5C-16A5-42F4-AE5E-BAE737438F90}" type="presOf" srcId="{73BF3EFA-42FF-4AA1-9517-0638D130D643}" destId="{554F6B78-0486-44CE-8B8E-FD10B1352B7E}" srcOrd="0" destOrd="0" presId="urn:microsoft.com/office/officeart/2008/layout/AlternatingHexagons"/>
    <dgm:cxn modelId="{204D27A5-6A7B-4618-A298-918DAE3A2F1F}" type="presOf" srcId="{D4B25342-906A-4A76-BB56-6396EBCA7A8B}" destId="{142836F1-A07C-47E4-98C2-54D6DF5E90A6}" srcOrd="0" destOrd="0" presId="urn:microsoft.com/office/officeart/2008/layout/AlternatingHexagons"/>
    <dgm:cxn modelId="{A17758B5-1518-49C5-9AAB-4E4E1F84FB91}" srcId="{73BF3EFA-42FF-4AA1-9517-0638D130D643}" destId="{8CC4D6C6-37A1-40C3-8455-2B756CF837E2}" srcOrd="2" destOrd="0" parTransId="{114146B4-A979-4CEF-8DD1-686186652450}" sibTransId="{0994B938-8B47-4449-A8BC-BB9AE978F09B}"/>
    <dgm:cxn modelId="{CCCB6EBF-677D-411E-B690-59B7F6BCA308}" srcId="{9B9F07A3-81B5-4707-8645-551D9487C244}" destId="{5B5B4277-93C6-4C45-A669-771847F0442A}" srcOrd="0" destOrd="0" parTransId="{79608E1E-7148-472C-9D9E-69A563B94A86}" sibTransId="{AE8F34E8-3239-417D-B71B-1E6470DF29D2}"/>
    <dgm:cxn modelId="{EBB39FA1-E774-482D-A7D8-7DA64F8F5FE8}" type="presOf" srcId="{0994B938-8B47-4449-A8BC-BB9AE978F09B}" destId="{4C04CC1A-5801-49D2-95A1-A49CEF12894B}" srcOrd="0" destOrd="0" presId="urn:microsoft.com/office/officeart/2008/layout/AlternatingHexagons"/>
    <dgm:cxn modelId="{C982126A-970F-4CE9-9996-DB0FCD1DFE8F}" type="presOf" srcId="{5D3C0425-9730-4DDD-8FC1-5E12739DF7A7}" destId="{B9B2B9A4-95CA-4CE8-B675-AB8D352F923B}" srcOrd="0" destOrd="0" presId="urn:microsoft.com/office/officeart/2008/layout/AlternatingHexagons"/>
    <dgm:cxn modelId="{30E220A6-6DE9-4892-AFD7-490BC6E77294}" srcId="{73BF3EFA-42FF-4AA1-9517-0638D130D643}" destId="{9B9F07A3-81B5-4707-8645-551D9487C244}" srcOrd="1" destOrd="0" parTransId="{78C495AD-49E4-43DD-B8B3-A44940CC4B74}" sibTransId="{D8C5CEB7-85DF-46F4-9B86-709B08FDE2AF}"/>
    <dgm:cxn modelId="{80DBBE20-64BB-4AAC-B8AC-1C80C588DDF4}" type="presOf" srcId="{D8C5CEB7-85DF-46F4-9B86-709B08FDE2AF}" destId="{2A27574D-65A7-4222-AD6B-A736E9A80999}" srcOrd="0" destOrd="0" presId="urn:microsoft.com/office/officeart/2008/layout/AlternatingHexagons"/>
    <dgm:cxn modelId="{616FC2E2-3030-48FC-9836-81D84BEE3BCB}" srcId="{8CC4D6C6-37A1-40C3-8455-2B756CF837E2}" destId="{D4B25342-906A-4A76-BB56-6396EBCA7A8B}" srcOrd="0" destOrd="0" parTransId="{7E861A98-DA4B-4C1E-8554-FE37B46C6C5E}" sibTransId="{1A61A8FD-2BEF-4EF2-9E41-9BC0E391192E}"/>
    <dgm:cxn modelId="{21F6E697-87A1-400A-814C-B8DC30F480EF}" type="presOf" srcId="{A98D3CD4-219F-406F-9991-6644BF02A27B}" destId="{37EE67FD-F399-497A-A9DB-320ADDC1E942}" srcOrd="0" destOrd="0" presId="urn:microsoft.com/office/officeart/2008/layout/AlternatingHexagons"/>
    <dgm:cxn modelId="{2D5C4043-97B2-4AFD-9CF0-C16354111554}" type="presOf" srcId="{9B9F07A3-81B5-4707-8645-551D9487C244}" destId="{31A31A6C-F76B-493E-8981-BF12AB930975}" srcOrd="0" destOrd="0" presId="urn:microsoft.com/office/officeart/2008/layout/AlternatingHexagons"/>
    <dgm:cxn modelId="{67C239F1-862E-48D5-B74D-58EC2D6C5408}" srcId="{73BF3EFA-42FF-4AA1-9517-0638D130D643}" destId="{A98D3CD4-219F-406F-9991-6644BF02A27B}" srcOrd="0" destOrd="0" parTransId="{267484C7-CD0F-42A4-9252-8E7C6CAAB3D3}" sibTransId="{79137EC8-16D2-4DCE-8EC4-8DDCD62EA524}"/>
    <dgm:cxn modelId="{060709F7-633D-4C7A-8F3C-FE49D4EA08C8}" type="presOf" srcId="{79137EC8-16D2-4DCE-8EC4-8DDCD62EA524}" destId="{3176DA21-14AD-49BE-9AC5-38A943CFFC65}" srcOrd="0" destOrd="0" presId="urn:microsoft.com/office/officeart/2008/layout/AlternatingHexagons"/>
    <dgm:cxn modelId="{037ECA53-417D-404B-98E7-E722A5219E32}" type="presParOf" srcId="{554F6B78-0486-44CE-8B8E-FD10B1352B7E}" destId="{0CB6C829-0512-49AF-A88F-2B8DDC767667}" srcOrd="0" destOrd="0" presId="urn:microsoft.com/office/officeart/2008/layout/AlternatingHexagons"/>
    <dgm:cxn modelId="{CF18E968-C8E2-4947-948F-10840BC1896B}" type="presParOf" srcId="{0CB6C829-0512-49AF-A88F-2B8DDC767667}" destId="{37EE67FD-F399-497A-A9DB-320ADDC1E942}" srcOrd="0" destOrd="0" presId="urn:microsoft.com/office/officeart/2008/layout/AlternatingHexagons"/>
    <dgm:cxn modelId="{5EAC93E6-7632-499B-B4F5-9C79288574EB}" type="presParOf" srcId="{0CB6C829-0512-49AF-A88F-2B8DDC767667}" destId="{B9B2B9A4-95CA-4CE8-B675-AB8D352F923B}" srcOrd="1" destOrd="0" presId="urn:microsoft.com/office/officeart/2008/layout/AlternatingHexagons"/>
    <dgm:cxn modelId="{A6205766-0644-49C3-84AE-928DB09C60C6}" type="presParOf" srcId="{0CB6C829-0512-49AF-A88F-2B8DDC767667}" destId="{4E78698F-CED3-4CEC-BA35-03F4E64C74B0}" srcOrd="2" destOrd="0" presId="urn:microsoft.com/office/officeart/2008/layout/AlternatingHexagons"/>
    <dgm:cxn modelId="{F0D71AE2-AF36-472E-8929-1765A258143B}" type="presParOf" srcId="{0CB6C829-0512-49AF-A88F-2B8DDC767667}" destId="{EE1D1137-D5F7-47F3-9381-87AC92F3C0D4}" srcOrd="3" destOrd="0" presId="urn:microsoft.com/office/officeart/2008/layout/AlternatingHexagons"/>
    <dgm:cxn modelId="{6F8D1571-14F0-4128-9277-28DFCB3C5B40}" type="presParOf" srcId="{0CB6C829-0512-49AF-A88F-2B8DDC767667}" destId="{3176DA21-14AD-49BE-9AC5-38A943CFFC65}" srcOrd="4" destOrd="0" presId="urn:microsoft.com/office/officeart/2008/layout/AlternatingHexagons"/>
    <dgm:cxn modelId="{758A8AD3-171C-4DD2-9DD4-A38857CAA006}" type="presParOf" srcId="{554F6B78-0486-44CE-8B8E-FD10B1352B7E}" destId="{8E982E91-75E5-4584-9237-A242CB3E95D8}" srcOrd="1" destOrd="0" presId="urn:microsoft.com/office/officeart/2008/layout/AlternatingHexagons"/>
    <dgm:cxn modelId="{EA907B1F-85CA-4462-91FC-BC2C6B6B531E}" type="presParOf" srcId="{554F6B78-0486-44CE-8B8E-FD10B1352B7E}" destId="{1FEB3063-B45F-4917-B996-00990121A398}" srcOrd="2" destOrd="0" presId="urn:microsoft.com/office/officeart/2008/layout/AlternatingHexagons"/>
    <dgm:cxn modelId="{A4EA71DC-9EC5-4EE9-A502-33DDA3DEF3B7}" type="presParOf" srcId="{1FEB3063-B45F-4917-B996-00990121A398}" destId="{31A31A6C-F76B-493E-8981-BF12AB930975}" srcOrd="0" destOrd="0" presId="urn:microsoft.com/office/officeart/2008/layout/AlternatingHexagons"/>
    <dgm:cxn modelId="{A10283EC-C305-49A5-914B-8F9E974EB8C2}" type="presParOf" srcId="{1FEB3063-B45F-4917-B996-00990121A398}" destId="{8765B16B-AE21-4FFA-8802-AF8ABA87B10B}" srcOrd="1" destOrd="0" presId="urn:microsoft.com/office/officeart/2008/layout/AlternatingHexagons"/>
    <dgm:cxn modelId="{5118AB11-BE19-4948-8C48-E28E03BB4F66}" type="presParOf" srcId="{1FEB3063-B45F-4917-B996-00990121A398}" destId="{6775305A-0AA5-4930-BC3B-550665A71496}" srcOrd="2" destOrd="0" presId="urn:microsoft.com/office/officeart/2008/layout/AlternatingHexagons"/>
    <dgm:cxn modelId="{EAD13E49-FB32-45A7-B356-BC4B9668200E}" type="presParOf" srcId="{1FEB3063-B45F-4917-B996-00990121A398}" destId="{063E62D4-45A2-4198-9567-929C815E95B7}" srcOrd="3" destOrd="0" presId="urn:microsoft.com/office/officeart/2008/layout/AlternatingHexagons"/>
    <dgm:cxn modelId="{A6C9B91E-E534-49AD-A7F8-F8BF8E196411}" type="presParOf" srcId="{1FEB3063-B45F-4917-B996-00990121A398}" destId="{2A27574D-65A7-4222-AD6B-A736E9A80999}" srcOrd="4" destOrd="0" presId="urn:microsoft.com/office/officeart/2008/layout/AlternatingHexagons"/>
    <dgm:cxn modelId="{2F519FCD-3523-4EF4-AE35-BBF0C6B2B60C}" type="presParOf" srcId="{554F6B78-0486-44CE-8B8E-FD10B1352B7E}" destId="{09F21CC0-B426-4135-995A-3B52A17C469A}" srcOrd="3" destOrd="0" presId="urn:microsoft.com/office/officeart/2008/layout/AlternatingHexagons"/>
    <dgm:cxn modelId="{46EA9B1D-05F2-44F1-95B2-7C7F5A8C6400}" type="presParOf" srcId="{554F6B78-0486-44CE-8B8E-FD10B1352B7E}" destId="{088FB2CC-C22D-4EDE-9ED8-89CC214AA9CF}" srcOrd="4" destOrd="0" presId="urn:microsoft.com/office/officeart/2008/layout/AlternatingHexagons"/>
    <dgm:cxn modelId="{9DE27A90-F1C3-479B-8F98-13242C05CBD8}" type="presParOf" srcId="{088FB2CC-C22D-4EDE-9ED8-89CC214AA9CF}" destId="{9C11D21B-42FA-47D7-9662-A596859506F0}" srcOrd="0" destOrd="0" presId="urn:microsoft.com/office/officeart/2008/layout/AlternatingHexagons"/>
    <dgm:cxn modelId="{96E36BC6-DE39-40D0-988F-A990041BE5C8}" type="presParOf" srcId="{088FB2CC-C22D-4EDE-9ED8-89CC214AA9CF}" destId="{142836F1-A07C-47E4-98C2-54D6DF5E90A6}" srcOrd="1" destOrd="0" presId="urn:microsoft.com/office/officeart/2008/layout/AlternatingHexagons"/>
    <dgm:cxn modelId="{EF0D6990-BC5D-417C-8920-3B1F62838C26}" type="presParOf" srcId="{088FB2CC-C22D-4EDE-9ED8-89CC214AA9CF}" destId="{DF4AF7A0-37A1-4893-9617-75DA6117D108}" srcOrd="2" destOrd="0" presId="urn:microsoft.com/office/officeart/2008/layout/AlternatingHexagons"/>
    <dgm:cxn modelId="{CF101CBB-30AD-4556-BCC8-6661E19803F5}" type="presParOf" srcId="{088FB2CC-C22D-4EDE-9ED8-89CC214AA9CF}" destId="{86E94C9A-A616-4DC3-988F-C25E24C59392}" srcOrd="3" destOrd="0" presId="urn:microsoft.com/office/officeart/2008/layout/AlternatingHexagons"/>
    <dgm:cxn modelId="{1C301FF1-24B6-45CB-BCED-6A9C41F1C0C8}" type="presParOf" srcId="{088FB2CC-C22D-4EDE-9ED8-89CC214AA9CF}" destId="{4C04CC1A-5801-49D2-95A1-A49CEF12894B}" srcOrd="4" destOrd="0" presId="urn:microsoft.com/office/officeart/2008/layout/AlternatingHexagon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7EE67FD-F399-497A-A9DB-320ADDC1E942}">
      <dsp:nvSpPr>
        <dsp:cNvPr id="0" name=""/>
        <dsp:cNvSpPr/>
      </dsp:nvSpPr>
      <dsp:spPr>
        <a:xfrm rot="5400000">
          <a:off x="422020" y="-33734"/>
          <a:ext cx="22975" cy="93767"/>
        </a:xfrm>
        <a:prstGeom prst="hexagon">
          <a:avLst>
            <a:gd name="adj" fmla="val 25000"/>
            <a:gd name="vf" fmla="val 1154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 rot="-5400000">
        <a:off x="402252" y="5491"/>
        <a:ext cx="62511" cy="15317"/>
      </dsp:txXfrm>
    </dsp:sp>
    <dsp:sp modelId="{B9B2B9A4-95CA-4CE8-B675-AB8D352F923B}">
      <dsp:nvSpPr>
        <dsp:cNvPr id="0" name=""/>
        <dsp:cNvSpPr/>
      </dsp:nvSpPr>
      <dsp:spPr>
        <a:xfrm>
          <a:off x="290913" y="14941"/>
          <a:ext cx="82750" cy="4448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l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290913" y="14941"/>
        <a:ext cx="82750" cy="44489"/>
      </dsp:txXfrm>
    </dsp:sp>
    <dsp:sp modelId="{3176DA21-14AD-49BE-9AC5-38A943CFFC65}">
      <dsp:nvSpPr>
        <dsp:cNvPr id="0" name=""/>
        <dsp:cNvSpPr/>
      </dsp:nvSpPr>
      <dsp:spPr>
        <a:xfrm rot="5400000">
          <a:off x="149956" y="4931"/>
          <a:ext cx="74149" cy="64509"/>
        </a:xfrm>
        <a:prstGeom prst="hexagon">
          <a:avLst>
            <a:gd name="adj" fmla="val 25000"/>
            <a:gd name="vf" fmla="val 1154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 dirty="0"/>
        </a:p>
      </dsp:txBody>
      <dsp:txXfrm rot="-5400000">
        <a:off x="164829" y="11666"/>
        <a:ext cx="44403" cy="51039"/>
      </dsp:txXfrm>
    </dsp:sp>
    <dsp:sp modelId="{31A31A6C-F76B-493E-8981-BF12AB930975}">
      <dsp:nvSpPr>
        <dsp:cNvPr id="0" name=""/>
        <dsp:cNvSpPr/>
      </dsp:nvSpPr>
      <dsp:spPr>
        <a:xfrm rot="5400000">
          <a:off x="184658" y="67869"/>
          <a:ext cx="74149" cy="64509"/>
        </a:xfrm>
        <a:prstGeom prst="hexagon">
          <a:avLst>
            <a:gd name="adj" fmla="val 25000"/>
            <a:gd name="vf" fmla="val 1154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 rot="-5400000">
        <a:off x="199531" y="74604"/>
        <a:ext cx="44403" cy="51039"/>
      </dsp:txXfrm>
    </dsp:sp>
    <dsp:sp modelId="{8765B16B-AE21-4FFA-8802-AF8ABA87B10B}">
      <dsp:nvSpPr>
        <dsp:cNvPr id="0" name=""/>
        <dsp:cNvSpPr/>
      </dsp:nvSpPr>
      <dsp:spPr>
        <a:xfrm>
          <a:off x="106727" y="77879"/>
          <a:ext cx="80080" cy="4448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106727" y="77879"/>
        <a:ext cx="80080" cy="44489"/>
      </dsp:txXfrm>
    </dsp:sp>
    <dsp:sp modelId="{2A27574D-65A7-4222-AD6B-A736E9A80999}">
      <dsp:nvSpPr>
        <dsp:cNvPr id="0" name=""/>
        <dsp:cNvSpPr/>
      </dsp:nvSpPr>
      <dsp:spPr>
        <a:xfrm rot="5400000">
          <a:off x="246008" y="130918"/>
          <a:ext cx="74149" cy="64509"/>
        </a:xfrm>
        <a:prstGeom prst="hexagon">
          <a:avLst>
            <a:gd name="adj" fmla="val 25000"/>
            <a:gd name="vf" fmla="val 1154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 dirty="0"/>
        </a:p>
      </dsp:txBody>
      <dsp:txXfrm rot="-5400000">
        <a:off x="260881" y="137653"/>
        <a:ext cx="44403" cy="51039"/>
      </dsp:txXfrm>
    </dsp:sp>
    <dsp:sp modelId="{9C11D21B-42FA-47D7-9662-A596859506F0}">
      <dsp:nvSpPr>
        <dsp:cNvPr id="0" name=""/>
        <dsp:cNvSpPr/>
      </dsp:nvSpPr>
      <dsp:spPr>
        <a:xfrm rot="5400000">
          <a:off x="219627" y="130806"/>
          <a:ext cx="74149" cy="64509"/>
        </a:xfrm>
        <a:prstGeom prst="hexagon">
          <a:avLst>
            <a:gd name="adj" fmla="val 25000"/>
            <a:gd name="vf" fmla="val 1154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 rot="-5400000">
        <a:off x="234500" y="137541"/>
        <a:ext cx="44403" cy="51039"/>
      </dsp:txXfrm>
    </dsp:sp>
    <dsp:sp modelId="{142836F1-A07C-47E4-98C2-54D6DF5E90A6}">
      <dsp:nvSpPr>
        <dsp:cNvPr id="0" name=""/>
        <dsp:cNvSpPr/>
      </dsp:nvSpPr>
      <dsp:spPr>
        <a:xfrm>
          <a:off x="290913" y="140816"/>
          <a:ext cx="82750" cy="4448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l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290913" y="140816"/>
        <a:ext cx="82750" cy="44489"/>
      </dsp:txXfrm>
    </dsp:sp>
    <dsp:sp modelId="{4C04CC1A-5801-49D2-95A1-A49CEF12894B}">
      <dsp:nvSpPr>
        <dsp:cNvPr id="0" name=""/>
        <dsp:cNvSpPr/>
      </dsp:nvSpPr>
      <dsp:spPr>
        <a:xfrm rot="5400000">
          <a:off x="149956" y="130806"/>
          <a:ext cx="74149" cy="64509"/>
        </a:xfrm>
        <a:prstGeom prst="hexagon">
          <a:avLst>
            <a:gd name="adj" fmla="val 25000"/>
            <a:gd name="vf" fmla="val 1154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 dirty="0"/>
        </a:p>
      </dsp:txBody>
      <dsp:txXfrm rot="-5400000">
        <a:off x="164829" y="137541"/>
        <a:ext cx="44403" cy="5103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AlternatingHexagons">
  <dgm:title val=""/>
  <dgm:desc val=""/>
  <dgm:catLst>
    <dgm:cat type="list" pri="1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1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Name0">
    <dgm:varLst>
      <dgm:chMax/>
      <dgm:chPref/>
      <dgm:dir/>
      <dgm:animLvl val="lvl"/>
    </dgm:varLst>
    <dgm:alg type="lin">
      <dgm:param type="linDir" val="fromT"/>
    </dgm:alg>
    <dgm:shape xmlns:r="http://schemas.openxmlformats.org/officeDocument/2006/relationships" r:blip="">
      <dgm:adjLst/>
    </dgm:shape>
    <dgm:constrLst>
      <dgm:constr type="primFontSz" for="des" forName="Parent1" val="65"/>
      <dgm:constr type="primFontSz" for="des" forName="Childtext1" refType="primFontSz" refFor="des" refForName="Parent1" op="lte"/>
      <dgm:constr type="w" for="ch" forName="composite" refType="w"/>
      <dgm:constr type="h" for="ch" forName="composite" refType="h"/>
      <dgm:constr type="h" for="ch" forName="spaceBetweenRectangles" refType="w" refFor="ch" refForName="composite" fact="-0.042"/>
      <dgm:constr type="sp" refType="h" refFor="ch" refForName="composite" op="equ" fact="0.1"/>
    </dgm:constrLst>
    <dgm:forEach name="nodesForEach" axis="ch" ptType="node">
      <dgm:layoutNode name="composite">
        <dgm:alg type="composite">
          <dgm:param type="ar" val="3.6"/>
        </dgm:alg>
        <dgm:shape xmlns:r="http://schemas.openxmlformats.org/officeDocument/2006/relationships" r:blip="">
          <dgm:adjLst/>
        </dgm:shape>
        <dgm:choose name="Name1">
          <dgm:if name="Name2" func="var" arg="dir" op="equ" val="norm">
            <dgm:choose name="Name3">
              <dgm:if name="Name4" axis="self" ptType="node" func="posOdd" op="equ" val="1">
                <dgm:constrLst>
                  <dgm:constr type="l" for="ch" forName="Accent1" refType="w" fact="0.18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18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44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.69"/>
                  <dgm:constr type="t" for="ch" forName="Childtext1" refType="h" fact="0.2"/>
                  <dgm:constr type="w" for="ch" forName="Childtext1" refType="w" fact="0.31"/>
                  <dgm:constr type="h" for="ch" forName="Childtext1" refType="h" fact="0.6"/>
                  <dgm:constr type="l" for="ch" forName="BalanceSpacing" refType="w" fact="0"/>
                  <dgm:constr type="t" for="ch" forName="BalanceSpacing" refType="h" fact="0"/>
                  <dgm:constr type="w" for="ch" forName="BalanceSpacing" refType="w"/>
                  <dgm:constr type="h" for="ch" forName="BalanceSpacing" refType="h" fact="0.1"/>
                  <dgm:constr type="l" for="ch" forName="BalanceSpacing1" refType="w" fact="0.69"/>
                  <dgm:constr type="t" for="ch" forName="BalanceSpacing1" refType="h" fact="0.2"/>
                  <dgm:constr type="w" for="ch" forName="BalanceSpacing1" refType="w" fact="0.31"/>
                  <dgm:constr type="h" for="ch" forName="BalanceSpacing1" refType="h" fact="0.6"/>
                </dgm:constrLst>
              </dgm:if>
              <dgm:else name="Name5">
                <dgm:constrLst>
                  <dgm:constr type="l" for="ch" forName="Accent1" refType="w" fact="0.571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571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3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"/>
                  <dgm:constr type="t" for="ch" forName="Childtext1" refType="h" fact="0.2"/>
                  <dgm:constr type="w" for="ch" forName="Childtext1" refType="w" fact="0.3"/>
                  <dgm:constr type="h" for="ch" forName="Childtext1" refType="h" fact="0.6"/>
                  <dgm:constr type="l" for="ch" forName="BalanceSpacing" refType="w" fact="0.82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  <dgm:constr type="l" for="ch" forName="BalanceSpacing1" refType="w" fact="0"/>
                  <dgm:constr type="t" for="ch" forName="BalanceSpacing1" refType="h" fact="0.2"/>
                  <dgm:constr type="w" for="ch" forName="BalanceSpacing1" refType="w" fact="0.3"/>
                  <dgm:constr type="h" for="ch" forName="BalanceSpacing1" refType="h" fact="0.6"/>
                </dgm:constrLst>
              </dgm:else>
            </dgm:choose>
          </dgm:if>
          <dgm:else name="Name6">
            <dgm:choose name="Name7">
              <dgm:if name="Name8" axis="self" ptType="node" func="posOdd" op="equ" val="1">
                <dgm:constrLst>
                  <dgm:constr type="l" for="ch" forName="Accent1" refType="w" fact="0.571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571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3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"/>
                  <dgm:constr type="t" for="ch" forName="Childtext1" refType="h" fact="0.2"/>
                  <dgm:constr type="w" for="ch" forName="Childtext1" refType="w" fact="0.3"/>
                  <dgm:constr type="h" for="ch" forName="Childtext1" refType="h" fact="0.6"/>
                  <dgm:constr type="l" for="ch" forName="BalanceSpacing" refType="w" fact="0.82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</dgm:constrLst>
              </dgm:if>
              <dgm:else name="Name9">
                <dgm:constrLst>
                  <dgm:constr type="l" for="ch" forName="Accent1" refType="w" fact="0.18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18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44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.69"/>
                  <dgm:constr type="t" for="ch" forName="Childtext1" refType="h" fact="0.2"/>
                  <dgm:constr type="w" for="ch" forName="Childtext1" refType="w" fact="0.31"/>
                  <dgm:constr type="h" for="ch" forName="Childtext1" refType="h" fact="0.6"/>
                  <dgm:constr type="l" for="ch" forName="BalanceSpacing" refType="w" fact="0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</dgm:constrLst>
              </dgm:else>
            </dgm:choose>
          </dgm:else>
        </dgm:choose>
        <dgm:layoutNode name="Parent1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rot="90" type="hexagon" r:blip="">
            <dgm:adjLst>
              <dgm:adj idx="1" val="0.25"/>
              <dgm:adj idx="2" val="1.154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hildtext1" styleLbl="revTx">
          <dgm:varLst>
            <dgm:chMax val="0"/>
            <dgm:chPref val="0"/>
            <dgm:bulletEnabled val="1"/>
          </dgm:varLst>
          <dgm:choose name="Name10">
            <dgm:if name="Name11" func="var" arg="dir" op="equ" val="norm">
              <dgm:choose name="Name12">
                <dgm:if name="Name13" axis="self" ptType="node" func="posOdd" op="equ" val="1">
                  <dgm:alg type="tx">
                    <dgm:param type="parTxLTRAlign" val="l"/>
                  </dgm:alg>
                </dgm:if>
                <dgm:else name="Name14">
                  <dgm:alg type="tx">
                    <dgm:param type="parTxLTRAlign" val="r"/>
                  </dgm:alg>
                </dgm:else>
              </dgm:choose>
            </dgm:if>
            <dgm:else name="Name15">
              <dgm:choose name="Name16">
                <dgm:if name="Name17" axis="self" ptType="node" func="posOdd" op="equ" val="1">
                  <dgm:alg type="tx">
                    <dgm:param type="parTxLTRAlign" val="r"/>
                  </dgm:alg>
                </dgm:if>
                <dgm:else name="Name18">
                  <dgm:alg type="tx">
                    <dgm:param type="parTxLTRAlign" val="l"/>
                  </dgm:alg>
                </dgm:else>
              </dgm:choose>
            </dgm:else>
          </dgm:choose>
          <dgm:shape xmlns:r="http://schemas.openxmlformats.org/officeDocument/2006/relationships" type="rect" r:blip="">
            <dgm:adjLst/>
          </dgm:shape>
          <dgm:presOf axis="des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BalanceSpacing">
          <dgm:alg type="sp"/>
          <dgm:shape xmlns:r="http://schemas.openxmlformats.org/officeDocument/2006/relationships" r:blip="">
            <dgm:adjLst/>
          </dgm:shape>
        </dgm:layoutNode>
        <dgm:layoutNode name="BalanceSpacing1">
          <dgm:alg type="sp"/>
          <dgm:shape xmlns:r="http://schemas.openxmlformats.org/officeDocument/2006/relationships" r:blip="">
            <dgm:adjLst/>
          </dgm:shape>
        </dgm:layoutNode>
        <dgm:forEach name="Name19" axis="followSib" ptType="sibTrans" hideLastTrans="0" cnt="1">
          <dgm:layoutNode name="Accent1Text" styleLbl="node1">
            <dgm:alg type="tx"/>
            <dgm:shape xmlns:r="http://schemas.openxmlformats.org/officeDocument/2006/relationships" rot="90" type="hexagon" r:blip="">
              <dgm:adjLst>
                <dgm:adj idx="1" val="0.25"/>
                <dgm:adj idx="2" val="1.1547"/>
              </dgm:adjLst>
            </dgm:shape>
            <dgm:presOf axis="self" ptType="sibTrans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forEach>
      </dgm:layoutNode>
      <dgm:forEach name="Name2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CB4EA2B-0CA8-4773-8AE2-1BA75569F3B0}" type="datetimeFigureOut">
              <a:rPr lang="ru-RU" smtClean="0"/>
              <a:t>31.01.2013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9D480CA-B2C9-451F-998A-F4F1669D0F44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503071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96975" y="611188"/>
            <a:ext cx="4572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D480CA-B2C9-451F-998A-F4F1669D0F44}" type="slidenum">
              <a:rPr lang="ru-RU" smtClean="0"/>
              <a:t>1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1722011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D480CA-B2C9-451F-998A-F4F1669D0F44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373200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31.01.2013</a:t>
            </a:fld>
            <a:endParaRPr lang="ru-RU" dirty="0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31.01.2013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31.01.2013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31.01.2013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31.01.2013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31.01.2013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31.01.2013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31.01.2013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31.01.2013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31.01.2013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dirty="0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31.01.2013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31.01.2013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4" Type="http://schemas.openxmlformats.org/officeDocument/2006/relationships/image" Target="../media/image3.JP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solidFill>
            <a:srgbClr val="00B050"/>
          </a:solidFill>
        </p:spPr>
        <p:txBody>
          <a:bodyPr/>
          <a:lstStyle/>
          <a:p>
            <a:r>
              <a:rPr lang="ru-RU" dirty="0" smtClean="0"/>
              <a:t> Я откапаю свой талант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solidFill>
            <a:schemeClr val="accent3">
              <a:lumMod val="75000"/>
            </a:schemeClr>
          </a:solidFill>
        </p:spPr>
        <p:txBody>
          <a:bodyPr/>
          <a:lstStyle/>
          <a:p>
            <a:r>
              <a:rPr lang="ru-RU" dirty="0" smtClean="0"/>
              <a:t>Мой талант-это футбол</a:t>
            </a:r>
            <a:endParaRPr lang="ru-RU" dirty="0"/>
          </a:p>
        </p:txBody>
      </p:sp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3441859731"/>
              </p:ext>
            </p:extLst>
          </p:nvPr>
        </p:nvGraphicFramePr>
        <p:xfrm flipH="1" flipV="1">
          <a:off x="10044608" y="5517232"/>
          <a:ext cx="480392" cy="2002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6443620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365"/>
    </mc:Choice>
    <mc:Fallback xmlns="">
      <p:transition spd="slow" advTm="4365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solidFill>
            <a:schemeClr val="accent2">
              <a:lumMod val="75000"/>
            </a:schemeClr>
          </a:solidFill>
        </p:spPr>
        <p:txBody>
          <a:bodyPr/>
          <a:lstStyle/>
          <a:p>
            <a:r>
              <a:rPr lang="ru-RU" dirty="0" smtClean="0"/>
              <a:t>Футбол – самый популярный в мире вид спорта. В него играют 240 миллионов человек, то есть 25-й житель Земли. Функционируют 1,5 млн. команд и 300 тысяч клубов. Из всех видов спорта футбольные команды приносят больше всего дохода, но и вложения исчисляются миллиардами.</a:t>
            </a: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44645"/>
            <a:ext cx="9144000" cy="51687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7433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Tm="14070">
        <p:cut/>
      </p:transition>
    </mc:Choice>
    <mc:Fallback xmlns="">
      <p:transition advTm="14070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/>
          <a:lstStyle/>
          <a:p>
            <a:r>
              <a:rPr lang="ru-RU" dirty="0" smtClean="0"/>
              <a:t>Я занимаюсь футболом. У меня хорошо это получается. Я очень мечтаю играть за сборную России. Этим летом я хочу записаться секцию футбола. Мои любимые игроки это </a:t>
            </a:r>
            <a:r>
              <a:rPr lang="ru-RU" dirty="0" err="1" smtClean="0"/>
              <a:t>Криштиано</a:t>
            </a:r>
            <a:r>
              <a:rPr lang="ru-RU" dirty="0" smtClean="0"/>
              <a:t> Рональдо, Вячеслав Малафеев, Лео Меси, Александр Кержаков.</a:t>
            </a:r>
          </a:p>
          <a:p>
            <a:pPr marL="0" indent="0">
              <a:buNone/>
            </a:pPr>
            <a:r>
              <a:rPr lang="ru-RU" dirty="0" smtClean="0"/>
              <a:t>У меня есть много журналов про футбол.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261211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7645"/>
    </mc:Choice>
    <mc:Fallback xmlns="">
      <p:transition spd="slow" advTm="17645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332656"/>
            <a:ext cx="7653536" cy="1070992"/>
          </a:xfr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/>
          <a:lstStyle/>
          <a:p>
            <a:r>
              <a:rPr lang="ru-RU" dirty="0" smtClean="0"/>
              <a:t>Моя фотография.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6303" y="1600200"/>
            <a:ext cx="3531393" cy="4708525"/>
          </a:xfr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</p:pic>
    </p:spTree>
    <p:custDataLst>
      <p:tags r:id="rId1"/>
    </p:custDataLst>
    <p:extLst>
      <p:ext uri="{BB962C8B-B14F-4D97-AF65-F5344CB8AC3E}">
        <p14:creationId xmlns:p14="http://schemas.microsoft.com/office/powerpoint/2010/main" val="23318344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021"/>
    </mc:Choice>
    <mc:Fallback xmlns="">
      <p:transition spd="slow" advTm="502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Как я стремлюсь к футболу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r>
              <a:rPr lang="ru-RU" dirty="0" smtClean="0"/>
              <a:t>Я каждый день тренирую свои мышцы рук и ног. По утрам я делаю зарядку , а летом закаляюсь холодной водой. И конечно берегу своё здоровье. Добиваюсь своей цели.</a:t>
            </a:r>
            <a:endParaRPr lang="ru-RU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4076168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916"/>
    </mc:Choice>
    <mc:Fallback xmlns="">
      <p:transition spd="slow" advTm="691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 моём питании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Я как и все настоящие футболисты питаюсь овсяной и гречневой кашей фруктами, овощами и конечно супом. Одним словом здоровой и полезной пищей.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363177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Моя фотография в форме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6303" y="1600200"/>
            <a:ext cx="3531393" cy="4708525"/>
          </a:xfrm>
        </p:spPr>
      </p:pic>
    </p:spTree>
    <p:extLst>
      <p:ext uri="{BB962C8B-B14F-4D97-AF65-F5344CB8AC3E}">
        <p14:creationId xmlns:p14="http://schemas.microsoft.com/office/powerpoint/2010/main" val="20782506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5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4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205</TotalTime>
  <Words>181</Words>
  <Application>Microsoft Office PowerPoint</Application>
  <PresentationFormat>Экран (4:3)</PresentationFormat>
  <Paragraphs>13</Paragraphs>
  <Slides>7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Апекс</vt:lpstr>
      <vt:lpstr> Я откапаю свой талант</vt:lpstr>
      <vt:lpstr>Презентация PowerPoint</vt:lpstr>
      <vt:lpstr>Презентация PowerPoint</vt:lpstr>
      <vt:lpstr>Моя фотография.</vt:lpstr>
      <vt:lpstr>Как я стремлюсь к футболу</vt:lpstr>
      <vt:lpstr>О моём питании</vt:lpstr>
      <vt:lpstr>Моя фотография в форме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Я откапаю свой талант</dc:title>
  <dc:creator>Администратор</dc:creator>
  <cp:lastModifiedBy>Пользователь Windows</cp:lastModifiedBy>
  <cp:revision>29</cp:revision>
  <dcterms:created xsi:type="dcterms:W3CDTF">2013-01-28T17:07:26Z</dcterms:created>
  <dcterms:modified xsi:type="dcterms:W3CDTF">2013-01-31T15:15:35Z</dcterms:modified>
</cp:coreProperties>
</file>